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в Великой Отечественной войне: ключевые темы и значение
</a:t>
            </a:r>
            <a:endParaRPr lang="en-US" sz="2490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донских казаков в войну: от массовой мобилизации до культурного наследия.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Донское казачество: историческая основа и эволюция к 1941 году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— военизированное сообщество с XVI века, сыгравшее ключевую роль в защите южных границ России. К 1941 году казачество интегрировалось в государственные структуры, сохранив уникальную культуру и военную традицию.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70 000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казаков было мобилизовано в первые месяцы войны для формирования боеспособных подразделений.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июню 1941 года на территории Донской равнины проживало более 600 тысяч казаков. В первые месяцы войны было сформировано свыше 70 тысяч казачьих бойцов.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архив Министерства обороны РФ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и структура казачьих воинских формирований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6" y="2797400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и командование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воинские части формировались главным образом в виде кавалерийских корпусов, таких как 4-й и 5-й Донской корпуса. Каждое подразделение имело командный состав, штаб, кавалерийские, артиллерийские и бронетанковые элементы.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565826" y="3783304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боевую подготовку внедрялись традиции казачества, укреплявшие дух и боеспособность. Патриотическое воспитание с использованием казачьих обычаев играло важную роль для мотивации личного состава.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воинские части в крупнейших сражениях Великой Отечественной
</a:t>
            </a:r>
            <a:endParaRPr lang="en-US" sz="1693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Оборона Москвы (1941)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казаки приняли активное участие в обороне столицы, отражая наступление врага в конце 1941 года. Их быстрые кавалерийские рейды замедляли продвижение фашистских войск и обеспечивали безопасность ключевых коммуникаций.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Контрнаступление под Сталинградом (1942–1943)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корпуса сыграли важную роль в контрнаступлении под Сталинградом, прикрывая фланги и участвуя в глубоких рейдах в тыл врага. Эти операции способствовали окружению и поражению немецкой 6-й армии.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Освобождение Ростова и Северного Кавказа (1942–1943)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казачьи части активно участвовали в освобождении Южной России, используя свою мобильность для захвата ключевых пунктов. Под руководством Тимофея Думенко они обеспечили успешное продвижение советских войск.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численности донских казаков на фронте (1941–1945)
</a:t>
            </a:r>
            <a:endParaRPr lang="en-US" sz="2004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Максимальное количество казаков было задействовано в 1943–1944 годах, что совпало с интенсивными боями на южных фронтах.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численности отражает мобилизацию и оперативную важность казачьих подразделений в ключевые периоды войны.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архив Министерства обороны РФ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6662" y="392250"/>
            <a:ext cx="4001426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5936" y="592775"/>
            <a:ext cx="384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Выдающиеся командиры и герои донского казачества в годы войны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4765175" y="2797350"/>
            <a:ext cx="3833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военачальники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Генерал-майор Николай Кириченко проявил себя в боях за Донбасс и оборону Воронежа. Полковник Александр Недорубов был удостоен звания Героя Советского Союза за успешный прорыв под Кременчугом.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4765175" y="3783252"/>
            <a:ext cx="3833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герои и их вклад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Молодой командир Николай Бурляев стал примером преданности и мужества. Руководители казачьих подразделений активно повышали боевой дух и патриотизм своих бойцов.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Вооружение и тактические преимущества казачьих подразделений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арсенале казаков были шашки, винтовки Мосина и пулемёты ДП, а также патроны в традиционных сумках. Это сочетание позволяло им эффективно вести бои как в ближнем, так и в дальнем бою.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Тактические преимущества обеспечивались использованием конной мобильности, ночных рейдов и маскировки. Казачьи отряды проводили глубокие удары в тыл врага, пользуясь знанием местности и скоростью передвижения.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распределение боевого пути донских казаков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казаков сосредоточивалась на южных направлениях, где велись самые ожесточённые бои за стратегические территории.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подтверждает роль казачьих соединений в ключевых сражениях на южном театре военных действий.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Фронтовые документы и приказы Ставки Верховного Главнокомандования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4525" y="1383516"/>
            <a:ext cx="4397700" cy="15847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73925" y="3164316"/>
            <a:ext cx="4397700" cy="15847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Разведка и партизанские действия донских казаков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750" y="1578575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Рейды 4-го Донского корпуса в тыл врага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разведчики совершали глубокие рейды, собирая важные сведения о передвижении противника и разрушая коммуникации. Их умение скрытно передвигаться обеспечивало внезапность и успех операций.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65150" y="3359375"/>
            <a:ext cx="32088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Партизанские акции на оккупированных территориях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группы казаков проводили диверсии, разрушая мосты и линии связи врага. Лёгкая кавалерия способствовала быстрой атаке и уходу с места боя, минимизируя потери и сохраняя боеспособность.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казачьих подразделений в освобождении территорий СССР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Ноябрь–декабрь 1941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сыграли ключевую роль в освобождении Ростова-на-Дону, обеспечивая манёвры через конные отряды и захватывая важные коммуникационные узлы.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70900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1942–1943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Донские части участвовали в освобождении районов Северного Кавказа и Донбасса, демонстрируя высокую мобильность и способность быстро реагировать на изменение боевой обстановки.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7597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1943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Подразделения казаков способствовали освобождению Воронежской и Волгоградской областей, ведя рейды и охраняя освобождённые объекты партийской и военной инфраструктуры.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596102"/>
            <a:ext cx="4208700" cy="9531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Наградные статусные показатели донских казаков периода войны
</a:t>
            </a:r>
            <a:endParaRPr lang="en-US" sz="1888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основных наград среди донских казаков показывает высокую боевую активность и признание заслуг на фронте Великой Отечественной войны.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признания и массовый вклад донских казаков в боевые действия на фронтах.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архив Министерства обороны РФ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98020"/>
            <a:ext cx="206700" cy="165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1600" y="2195395"/>
            <a:ext cx="206700" cy="165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7375" y="2195395"/>
            <a:ext cx="206700" cy="165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83150" y="2195395"/>
            <a:ext cx="206700" cy="1653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и экономическая роль казачьей семьи в период войны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5826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на селе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семьи обеспечивали фронт продовольствием, заменяя мужчин в сельскохозяйственных работах, что способствовало поддержанию экономики и устойчивости тыла.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160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Замена мужчин в производстве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Женщины, дети и пожилые люди активно участвовали в уборке урожая и изготовлении боевой амуниции, обеспечивая необходимую поддержку войскам.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77375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Изготовление одежды и амуниции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дома стали центрами пошива военной формы и снаряжения, что усиливало боеспособность казачьих частей.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58315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коллективы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Творческие группы из казаков создавали патриотические спектакли и концерты, укрепляя моральный дух и единство общины.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географических и природных условий на тактику казаков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Степные пространства, переплетённые реками Дон и Северский Донец, формировали у казаков выдающиеся способности к ориентированию и быстрым передвижениям по открытой местности.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Территории с горными участками Карпат требовали от казаков умения преодолевать сложные ландшафты, что усиливало их манёвренность и давало преимущество в тактических операциях.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донских казаков к коллаборационизму и предательству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донских казаков оставались верны Советскому Союзу, проявляя стойкость и активную борьбу с предателями во всех регионах фронта.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специализированных истребительных батальонов позволило эффективно противодействовать диверсионным группам и пресекать коллаборационистские настроения внутри войск.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фиксируют минимальное число казаков, перешедших на сторону врага, что подчёркивает высокую патриотическую позицию донского казачества.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Гвардейские соединения: подвиг донских казаков на ключевых направлениях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5-й Гвардейский казачий кавалерийский корпус стал символом могущества и мужества, успешно действуя на Восточном и Центральном фронтах.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Кавалеристы корпуса обеспечивали удержание важных рубежей, демонстрируя мастерство в прорыве укреплённых оборон и ведении наступательных операций.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вклад коралловых соединений проявился в освобождении Будапешта, где казачьи подразделения проявили исключительную стойкость и инициативу.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офицеров и рядовых были отмечены государственными наградами за героизм, сыграв ключевую роль в успешном завершении военных кампаний.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подвиге донских казаков: мемориалы и культурные проекты
</a:t>
            </a:r>
            <a:endParaRPr lang="en-US" sz="1778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 Донского казачества в Новочеркасске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 сохраняет богатое военно-историческое наследие казачества, организуя выставки, посвящённые их роли в Великой Отечественной войне. Экспонаты включают оружие, форму и личные документы участников боёв.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 казакам — героям войны в Ростове-на-Дону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мемориал служит символом уважения к подвигам донских казаков, часто становясь центром торжественных мероприятий, посвящённых памяти и патриотическому воспитанию молодёжи.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патриотические программы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образовательных учреждениях региона проводятся экскурсии и встречи с ветеранами, что помогает молодым поколениям лучше понять историческую значимость вклада казачества в победу.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потомков донских казаков по сохранению исторической памяти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казаки активно восстанавливают семейные архивы, собирая документы, письма и фотографии участвовавших в войне предков.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Поисковые отряды и военно-исторические реконструкции способствуют сохранению исторической истины и популяризации казачьего наследия среди широких слоёв общества.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потомков в акциях «Бессмертный полк» и «Казачий патруль» отражает глубокую приверженность традициям и памяти о подвигах их предков.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Актуальность и трансформация казачьих традиций в XXI веке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Казачество сегодня активно вовлечено в военно-патриотическое воспитание молодёжи через создание кадетских корпусов и совместные проекты с образовательными учреждениями.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Проведение праздничных мероприятий 9 Мая и Дня казачьей славы поддерживает связь поколений и укрепляет национальное самосознание в молодёжи.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фестивали и спортивные соревнования способствуют возрождению и популяризации казачьих обычаев, адаптируя их к современным условиям жизни.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4500" y="1784356"/>
            <a:ext cx="3799500" cy="2960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 значение подвига донских казаков для современной России
</a:t>
            </a:r>
            <a:endParaRPr lang="en-US" sz="28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Подвиг донских казаков — символ героизма и национальной сплочённости, чьё наследие плодотворно влияет на патриотическое воспитание и формирование исторической идентичности страны.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2026-05-11T12:30:24Z</dcterms:created>
  <dcterms:modified xsi:type="dcterms:W3CDTF">2026-05-11T12:30:24Z</dcterms:modified>
</cp:coreProperties>
</file>