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I. Meine Familie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семье по-немецки: просто, доброжелательно и с улыбкой.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первая и самая понятная тема для разговора. Через слова о маме, папе, бабушке и дедушке дети быстро учатся строить простые фразы, замечать артикли и рассказывать о себе по-немецки.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детям учить слова о семье по-немецки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3124" y="1581445"/>
            <a:ext cx="145687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43586" y="3418395"/>
            <a:ext cx="145688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слова: die Familie, die Mutter, der Vater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Familie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Familie означает семью — самых близких людей рядом с ребёнком. Оно помогает сразу начать разговор о доме, родных и тёплых отношениях между ними.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Mutter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Mutter — это мама. Это одно из первых слов, которое легко запомнить и сказать в короткой фразе. Оно часто звучит в простых предложениях о семье и заботе.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Vater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Vater — папа. Это слово нужно, чтобы назвать второго родителя и рассказать о семье коротко и понятно. Оно часто встречается рядом с фразой Das ist meine Familie.
</a:t>
            </a:r>
            <a:endParaRPr lang="en-US" sz="10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Mutter — очень важное и тёплое слово. Его легко использовать в фразе Meine Mutter heißt …, когда ребёнок называет маму по имени и учится говорить о близком человеке.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Mutter — мама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подходят простые действия: мама помогает дома, готовит или читает книгу с ребёнком. Такие примеры понятны детям и хорошо подходят для первого знакомства с немецким языком.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Vater — папа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на 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Vater fährt Fahrrad mit dem Kind. Они едут по двору или по парку, и ребёнок улыбается. Такая сцена помогает легко запомнить слово und показать, что папа часто рядом в движении и играх.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Vater arbeitet, а потом находит время для семьи. Он может помочь, поговорить или поиграть с ребёнком. Простая домашняя сцена делает слово понятным и живым, без лишних сложностей.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Vater spielt mit dem Kind во дворе или в комнате. Мяч, улыбка и совместная игра делают картинку дружелюбной. Для детей это хороший пример короткой фразы про семью и совместное время.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Oma — бабушка, а Der Opa — дедушка. Эти слова звучат коротко и ласково, поэтому их легко выучить. Часто они связаны с домашним уютом и заботой.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Oma und der Opa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бабушкой и дедушкой приятно представить угощение и истории. Meine Oma backt Kuchen, mein Opa erzählt Geschichten — такие фразы сразу создают тёплую семейную картину и помогают запомнить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346" y="1791220"/>
            <a:ext cx="15637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21" y="1791220"/>
            <a:ext cx="218925" cy="250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Schwester und der Bruder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51350" y="1569900"/>
            <a:ext cx="25335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Schwester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Schwester — это сестра. С ней удобно составлять простую фразу Ich habe eine Schwester. Дети легко запоминают слово, когда представляют совместные игры, рисунки и маленькие домашние дела.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03500" y="1569900"/>
            <a:ext cx="25335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Bruder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Bruder — это брат. Его можно назвать в предложении Ich habe einen Bruder. Для запоминания помогают знакомые ситуации: вместе играть, читать, собирать пазлы или просто смеяться над одной шуткой.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модель очень простая: Ich habe … — «У меня есть …». Она помогает начать рассказ о семье без длинных предложений и сложных правил. Ребёнок сразу видит, что может говорить о себе.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«у меня есть…» по-немецки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Ich habe часто ставятся слова с артиклями: eine Mutter, einen Vater, eine Schwester, einen Bruder. Так появляются первые правильные фразы, которые легко читать вслух и повторять на уроке.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особенно удобна для второго класса: одно короткое начало, потом нужное слово семьи. Если ребёнок запомнил Ich habe, он уже может собрать свой первый мини-рассказ о близких.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Meine Eltern — это мои родители, то есть мама и папа вместе. Такая форма помогает говорить сразу о двух самых близких взрослых и не перечислять их по одному.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близкие люди: meine Eltern, meine Großeltern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Meine Großeltern — это мои бабушка и дедушка. С помощью этого слова удобно назвать старших родственников как одну группу и показать, что семья может быть большой.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важно понять: Eltern объединяет маму и папу, а Großeltern — бабушку и дедушку. Это делает рассказ о семье короче, яснее и очень по-немецки аккуратным.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о семье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ist meine Mutter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простое предложение помогает показать маму и назвать её по-немецки. Оно читается легко, потому что состоит из знакомых слов и сразу даёт понятный смысл.
</a:t>
            </a:r>
            <a:endParaRPr lang="en-US" sz="1092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ist mein Vater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подходит для папы и учит важному слову mein. После das ist оно помогает быстро назвать члена семьи и не потеряться в длинных объяснениях.
</a:t>
            </a:r>
            <a:endParaRPr lang="en-US" sz="107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liebe meine Familie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показывает тёплое отношение к близким людям. Она короткая, красивая и очень запоминающаяся, потому что говорит не только о словах, но и о чувствах.
</a:t>
            </a:r>
            <a:endParaRPr lang="en-US" sz="1041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 читать и повторять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удобны для первого чтения и ответа у доски. Они состоят из простых слов, поэтому ребёнок может спокойно повторить их и почувствовать уверенность.
</a:t>
            </a:r>
            <a:endParaRPr lang="en-US" sz="10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Фотоальбом как помощник в изучении слов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 фотографиям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Фотоальбом делает новые немецкие слова живыми и понятными. Когда ребёнок видит снимок, ему легче вспомнить, кто изображён: мама, папа, бабушка или брат.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mein и meine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каждой фотографией можно написать: meine Mutter, mein Vater, meine Oma, mein Opa, meine Schwester, mein Bruder. Так слова сразу связываются с конкретными людьми и запоминаются быстрее.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Haus помогает рассказать не только о людях, но и о месте, где живёт семья. Оно часто встречается рядом с выражениями моя семья и мой дом.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доме и семье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Wohnung и das Zimmer называют квартиру и комнату. Они помогают ребёнку описать, где он живёт, и сделать рассказ о семье более полным и понятным.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Liebe и die Hilfe показывают, что в семье важны забота, поддержка и доброта. Они делают речь теплее, а не только правильнее по-немецки.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сочетания mein Haus, mein Zimmer, viel Liebe и viel Hilfe легко произносить и запоминать. Они подходят для первых простых предложений о доме и близких.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590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6255" y="1791220"/>
            <a:ext cx="18765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9165" y="1791220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74027" y="3536253"/>
            <a:ext cx="251700" cy="22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95167" y="3523020"/>
            <a:ext cx="250200" cy="250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которые звучат дома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131942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Morgen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Этими словами начинают день дома и в школе. Ребёнок здоровается утром спокойно и вежливо, а немецкая фраза быстро становится привычной и дружелюбной.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13981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 Nacht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звучит вечером, когда семья желает друг другу спокойного сна. Она короткая, ласковая и отлично подходит для повседневной речи ребёнка.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964001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danke помогает благодарить за помощь, подарок или доброе дело. В семье оно особенно важно, потому что учит замечать заботу и отвечать на неё.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729613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используют, когда просят что-то или отвечают на благодарность. Оно делает речь мягкой и вежливой, как будто улыбка появляется прямо в слове.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5550004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Entschuldigung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извиниться, если что-то пошло не так. Оно учит ребёнка говорить спокойно и уважительно, даже когда нужно исправить маленькую ошибку.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дела, которые объединяют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Вкусный семейный ужин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садится за один стол и говорит друг с другом. Все вместе essen и радуются общему времени. На таком ужине легко сказать: Wir essen zusammen und sind zusammen.
</a:t>
            </a:r>
            <a:endParaRPr lang="en-US" sz="129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обеда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семья выходит гулять во двор или в парк. Дети идут рядом с мамой и папой, а по-немецки можно сказать: Wir gehen zusammen. Воздух свежий, а настроение весёлое.
</a:t>
            </a:r>
            <a:endParaRPr lang="en-US" sz="129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праздник дома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семья часто spielt вместе, а в день рождения ещё и feiert. В этот момент слышны смех, песни и добрые слова. Для ребёнка это лучший пример, как слово становится частью жизни.
</a:t>
            </a:r>
            <a:endParaRPr lang="en-US" sz="12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назвать главную фразу: Das ist meine Familie. Она сразу показывает, что ребёнок начинает рассказ о самых близких людях и не боится говорить по-немецки.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о своей семье коротко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добавляют простые предложения с Ich habe. Так получается маленький рассказ: Ich habe eine Mutter und einen Vater. Ich habe eine Schwester. Всё звучит понятно и очень по-детски.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сказать, какая семья: Meine Familie ist klein. Meine Familie ist freundlich. Такие фразы помогают не только назвать родственников, но и рассказать о семье с теплом.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хочет назвать маму или папу по имени, он использует слово heißt. Например: Meine Mutter heißt Anna. Так немецкое предложение становится очень похожим на обычный разговор.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называются члены семьи по имени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той же модели говорят о других родственниках: Mein Vater heißt Peter. Meine Schwester heißt Lisa. Место имени после heißt помогает запомнить порядок слов без лишних трудностей.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удобна для первого знакомства с немецким языком. Ребёнок может назвать свою семью по именам и почувствовать, что уже умеет строить настоящее предложение.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Подписи, которые оживляют семейный рисунок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папа на первом плане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семьи часто сразу видны die Mutter и der Vater. Подписи рядом с ними помогают не перепутать слова и быстрее узнать знакомые лица. Получается настоящий словарный альбом, где каждая картинка подсказывает новое слово.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Бабушка, дедушка и добрые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картинке есть die Oma и der Opa, подписи делают сцену особенно уютной. Ребёнок вспоминает семейные истории, подарки и угощение. Так слова связываются не только с изображением, но и с теплом дома.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Сестра, брат и дружная компания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die Schwester и der Bruder помогают показать, что семья может быть весёлой и шумной. На рисунке дети вместе играют, смеются или держатся за руки. Лексика темы повторяется легко, когда рядом есть дружные герои.
</a:t>
            </a:r>
            <a:endParaRPr lang="en-US" sz="11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Familie помогает говорить о семье в целом. Рядом с ним ребёнок учит die Mutter и der Vater, чтобы назвать самых близких людей без длинных объяснений.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слова темы I. Meine Familie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Oma, der Opa, die Schwester и der Bruder расширяют рассказ. Они показывают, как по-немецки называются бабушка, дедушка, сестра и брат.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Eltern и die Großeltern удобны, когда нужно назвать родителей или бабушку с дедушкой вместе. Это помогает говорить не только об одном человеке, но и о группе родственников.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meine и mein, а также модель Ich habe нужны для коротких фраз. С ними ребёнок уже может составить свой первый небольшой рассказ о семье.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3124" y="1581445"/>
            <a:ext cx="145687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57991" y="3289668"/>
            <a:ext cx="840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1016" y="3289668"/>
            <a:ext cx="134400" cy="134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33128" y="3289668"/>
            <a:ext cx="840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Мини-фразы, которые легко сказать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ist meine Familie.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подходит для начала любого рассказа о семье. Она короткая, ясная и помогает ребёнку уверенно показать: сейчас он говорит о самых близких людях.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habe eine Mutter.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маме, когда нужно назвать её в коротком предложении. Фраза простая, но очень полезная: она учит строить первый рассказ о семье.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habe einen Vater.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этой фразой ребёнок учится использовать форму einen. Она нужна, чтобы правильно назвать папу в предложении и почувствовать, как немецкие слова дружат друг с другом.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Meine Familie ist toll.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звучит тепло и по-доброму. Она помогает закончить рассказ приятными словами и показать, что семья для ребёнка — это радость и поддержка.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habe eine Schwester.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рассказать о сестре. Ребёнок легко меняет одно слово и уже говорит о другом члене семьи, почти как маленький немецкий волшебник.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I. Meine Familie — первые шаги к немецкой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помогает выучить первые немецкие слова без страха и скуки. Ребёнок говорит о близких, использует Ich habe и Das ist и постепенно собирает свой первый рассказ.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2026-05-20T18:03:37Z</dcterms:created>
  <dcterms:modified xsi:type="dcterms:W3CDTF">2026-05-20T18:03:37Z</dcterms:modified>
</cp:coreProperties>
</file>