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что такое факторы эволюции?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— причины изменений организмов и их развития во времени.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постепенное изменение живых организмов, приводящее к появлению новых видов. Изучалась с XIX века, благодаря исследованиям Дарвина, помогает объяснить разнообразие жизни и приспособление к окружающей среде.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эволюции: основы и значение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борьбы за существование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птиц за территории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соревнуются за лучшие гнездовые места, что влияет на выживание и успех потомства. Те, кто занимает более удачные участки, имеют больше шансов на размножение.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сражаются за свет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густых лесах некоторые растения поднимаются выше других, чтобы получить больше солнечного света и питательных веществ из почвы. Это важный аспект их выживания.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за пищу между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разных видов могут бороться за ограниченный источник пищи, что повышает конкуренцию и отбор наиболее приспособленных особей в экосистеме.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 внутри популяций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вызывает ненаследственные изменения, например, рост растений под разным освещением, что влияет на внешние признаки.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обеспечивает разнообразие признаков в пределах одного вида, включая наследственные отличия, передающиеся по ДНК.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её роль в эволюции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Наследственность сохраняет генетическую информацию, обеспечивая стабильность видов. 2. Без неё невозможна адаптация и эволюционный прогресс из-за отсутствия передачи новых признаков.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Законы наследования, открытые Менделем, объясняют, как признаки передаются от родителей к потомствам через гены и ДНК. 2. Это позволяет закреплять полезные характеристики в популяциях на протяжении нескольких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естественного отбора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Длинношеие жирафы и доступ к пище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с более длинной шеей лучше добираются до листвы на высоких деревьях, что даёт им преимущество в борьбе за пищу и увеличивает шансы выживания.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у бабочек и её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бабочек особи с окраской лучше маскирующейся в окружающей среде реже становятся добычей, что способствует их выживанию и продолжению 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влияние человека на эволюцию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разведение собак разных пород и создание новых сортов культурных растений с улучшенными свойствами.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целенаправленно выбирает животных и растения с желательными признаками для разведения, усиливая нужные черты в потомстве.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естественного и искусственного отбора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двух видов отбора по критериям выбора, скорости и цели. Примеры помогают понять их особенности и влияние на организмы.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отбора изменяют организмы, но с разной скоростью и мотивацией.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её значение для эволюции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гибридов в животном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Мулы — гибриды ослов и лошадей — сочетают силу и выносливость, что делает их ценными для работы и перевозок.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растений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сорта огурцов и томатов обладают повышенной урожайностью и устойчивостью к болезням, что улучшает сельскохозяйственные результаты.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 фактор эволюции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Репродуктивная изоляция предотвращает скрещивание между разными видами или популяциями. 2. Она укрепляет разнообразие и способствует эволюционному разветвлению.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Географическая изоляция разделяет популяции естественными преградами, ограничивая обмен генами. 2. Это способствует накоплению генетических различий и появлению новых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эволюции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мутаций и их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или под воздействием факторов окружающей среды, таких как радиация, химикаты и ультрафиолет. Они изменяют структуру ДНК, создавая новые варианты генов у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мутации и естественный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большинство мутаций нейтральны или вредны, некоторые дают организму преимущества, например, устойчивость к болезням. Такие мутации сохраняются в популяциях благодаря естественному отбору.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её эволюционное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перемещение помогает видам адаптироваться к меняющимся условиям, усиливая их устойчивость и сокращая риски исчезновения за счёт генетического разнообразия.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это переселение организмов между популяциями, что способствует смешению генов и обогащению генетического фонда. Примерами служат перелёты птиц и перенёс пыльцы цветковых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случайность и эволюция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новой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особей отделяется от основной популяции и основывает новую группу, часто с ограниченным набором генов.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новой популяции случайно изменяются частоты отдельных генов без влияния отбора, что может привести к закреплению или исчезновению признаков.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генетическом составе усиливаются из-за изоляции и отсутствия обмена генами с другими популяциями.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генетический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дрейфа генов формируется уникальный набор признаков, отличающий новую популяцию от исходной.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как особый вид естественного отбора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павлина – яркий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пышные перья самца павлина служат для привлечения самок. Хотя такой хвост снижает подвижность, он повышает шансы на успешное размножение.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песни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многих птиц поют сложные мелодии в брачный период, чтобы привлечь самок. Чем ярче и разнообразнее песня, тем больше вероятность выбраться партнером.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 у оленей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 служат для борьбы с соперниками во время брачного сезона. Они показывают силу самца и способствуют отбору более сильных особей.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 его связь с факторами эволюции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разделение групп организмов препятствует скрещиванию, создавая условия для накопления различий.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генетических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мутаций, отбора и дрейфа генов возникая различия со временем становятся значительными.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настолько значительными, что скрещивание невозможно, появляется новый вид.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выживания и адаптации организмов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– защита от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сливается с морским дном, а палочник маскируется под ветки. Это помогает им оставаться незаметными и избегать хищников.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для отпугивания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Осы-мимикры выглядят как настоящие осы, что отпугивает хищников и увеличивает их шансы на выживание.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покровы и поведенческие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черепахи защищает тело, а поведенческие реакции помогают животным избегать опасностей и эффективно искать пищу.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астероида миллионы лет назад вызвало массовое вымирание динозавров, что кардинально изменило экосистемы Земли.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Освободившиеся экологические ниши заняли млекопитающие, что способствовало их быстрому развитию и появлению новых видов.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Фоссильные находки подтверждают, как эволюционные факторы меняли биосферу на протяжении геологических эпох.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примеры влияния факторов эволюции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в биомедицине и болезнях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гриппа постоянно мутирует, из-за чего ежегодно обновляются вакцины; серповидноклеточная анемия обеспечивает защиту от малярии в эндемичных регионах.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 развивается из-за выживания лишь устойчивых форм, что вызывает необходимость создания новых лекарств и подходов.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человеческого влияния на эволюцию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вырубка лесов уменьшают место для редких видов, что ведет к сокращению биоразнообразия в природе.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новых сортов и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управляет наследственностью животных и растений, создавая породы овец, собак и урожайные сорта культур.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 и животные меняют поведение под воздействием шума, освещения и наличия новой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эволюции: движущие силы жизни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вместе формируют разнообразие и приспособленность организмов, управляя процессами изменения видов. Эволюция — непрерывный процесс, определяющий будущее всей жизни на Земле.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2026-05-09T15:37:00Z</dcterms:created>
  <dcterms:modified xsi:type="dcterms:W3CDTF">2026-05-09T15:37:00Z</dcterms:modified>
</cp:coreProperties>
</file>