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введение в строение солнечных оболочек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состоит из нескольких оболочек с уникальными физическими свойствами, влияющими на всю солнечную активность.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солнечные оболочки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оболочек Солнца открыло понимание процессов генерации энергии и магнитной активности, влияющей на жизнь и технологии на 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Солнца и их характеристики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источник энергии Солнца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Солнца находится ядро, где происходят термоядерные реакции. Здесь температура достигает миллионов градусов, обеспечивая энергию для всего светила.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переноса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Лучистая зона передает энергию из ядра путем излучения, а зона конвекции обеспечивает передачу энергии потоками горячей плазмы к поверхности.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оболочки — фотосфера, хромосфера и корона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видимый солнечный слой, дальше идет более разрежённая хромосфера, а затем высокая и разряжённая корона с экстремальными температурами.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Фотосфера: ключевой видимый слой Солнца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фотосферы примерно 500 км, при температуре около 5 500°C она излучает основной видимый свет Солнца.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фотосферы демонстрирует гранулацию — мелкоклеточную структуру, связанную с конвекцией плазмы внутри.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фотосфере возникают солнечные пятна — области пониженной температуры и высокой магнитной активности, влияющие на солнечную динамику.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размеры и температуры основных оболочек Солнца, демонстрируя резкий рост температуры во внешних слоях.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резко возрастает в переходе от фотосферы к короне, несмотря на удаление от ядра.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 толщинные характеристики оболочек Солнца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 фотосферы: проявления и наблюдения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фотосферы усеяна гранулами размером около 1 000 км, возникающими вследствие конвективных течений горячей плазмы.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Гранулы быстро меняются, исчезая через 8–20 минут, что свидетельствует о постоянной динамике солнечной поверхности.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и их магнитная природа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— это тёмные области с пониженной температурой (3 000–4 500 °C), вызванные подавлением конвекции сильными магнитными полями.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размер пятен меняются по 11-летнему циклу, что отражает цикличность магнитной активности Солнца.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Хромосфера: структура и проявления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простирается до 2 000 км, видна как красноватый ободок во время солнечного затмения.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активно движется газ, формируя спикулы — вертикальные струи плазмы.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всплески и волны, которые помогают поддерживать высокую температуру короны.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связаны с магнитной активностью и играют важную роль в динамике солнечных оболочек.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Спикулы — кратковременные плазменные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Спикулы представляют собой узкие вертикальные струи плазмы высотой до 10 000 км, существующие несколько минут. Они активно участвуют в переносе энергии и массы в верхние слои солнечной атмосферы.
</a:t>
            </a:r>
            <a:endParaRPr lang="en-US" sz="1358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— крупные устойчивые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— широкие дуговые образования, наблюдаемые при затмениях и с фильтрами. Они состоят из горячей, магнитно связанной плазмы и могут сохраняться часы и дни, являясь достоверными индикаторами солнечной активности.
</a:t>
            </a:r>
            <a:endParaRPr lang="en-US" sz="1347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Спикулы и протуберанцы хромосферы: динамика и наблюдения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простирающаяся на миллионы километров, состоит из разреженной ионизированной плазмы, видимой только при затмениях или специальной аппаратурой.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млн °C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короны достигает миллионов градусов, многократно превышая температуру фотосферы.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и космические миссии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короны и корональные дыры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Неоднородная структура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обладает сложной структурой с плотными зонами, образующими петли и ветви из горячей плазмы. Эти области связаны с магнитными полями и активно меняются под воздействием солнечной активности.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Корональные дыры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Корональные дыры — области с пониженной плотностью плазмы, где магнитное поле открыто; они служат основными источниками быстрого солнечного ветра, оказывающего влияние на межпланетное пространство.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высокой температуры короны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Теории волнового нагрева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Предложены объяснения высокого нагрева короны за счёт акустических и магнитогидродинамических волн, переносимых из нижних слоёв и рассеивающихся в короне.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Магнитные рекомбинации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Выдвинута гипотеза, что внезапные изменения магнитного поля высвобождают энергию, нагревая корону до миллионов градусов.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Миссия Parker Solar Probe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Запущенный зонд собирает данные о плазме и магнитных полях для выявления механизмов передачи энергии вблизи Солнца.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2021: Solar Orbiter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мельчайшие структуры короны и связывает наблюдения с процессами нагрева и формирования солнечного ветра.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энергии в солнечных оболочках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модели солнечной физики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резкое повышение температуры начиная с верхних слоёв хромосферы и достигающее максимума в короне. Это противоречит интуитивному ожиданию охлаждения наружных слоёв.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экстремальный нагрев внешней атмосферы Солнца, указывая на сложные процессы передачи и высвобождения энергии вне ядра.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от центра к короне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источник ультрафиолетового и рентгеновского излучения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короны и хромосферы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и хромосфера испускают интенсивное ультрафиолетовое излучение, фиксируемое телескопами на орбите Земли. Оно раскрывает детали динамики плазмы и магнитных структур.
</a:t>
            </a:r>
            <a:endParaRPr lang="en-US" sz="1288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 и его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лучи, также испускаемые солнечной атмосферой, используются для изучения вспышек и процессов нагрева. Эти данные важны для прогнозирования солнечной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солнечных оболочек на формирование солнечного ветра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 — поток заряженных частиц, исходящий из короны, где высокие температуры и магнитные поля ускоряют плазму до скоростей 400–800 км/с.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поток достигает Земли за 2–4 суток, взаимодействуя с магнитосферой и вызывая геомагнитные явления, влияющие на технологии и природные процессы.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активности на Землю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высвобождают огромные количества энергии, вызывая радиационные помехи и поднимая уровень космической радиации.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корональной массы (CME) приводят к магнитным бурям, способным нарушать работу спутников, навигации и электросетей.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Солнца создаёт полярные сияния, являющиеся видимым следствием взаимодействия солнечных частиц с атмосферой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солнечных оболочек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зонд SOHO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SOHO обеспечивает непрерывные наблюдения солнечной короны и солнечного ветра с 1995 года, выявляя динамические процессы и структуру внешних слоёв Солнца.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с адаптивной оптикой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обсерватории оснащены адаптивными системами, позволяющими компенсировать атмосферные искажения для подробного изучения фотосферы и хромосферы.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Parker Solar Probe и Solar Orbiter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зонды приближаются к Солнцу ближе, чем когда-либо, собирая данные о магнитных полях, плазме и температуре для улучшения понимания корональных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перспективы исследований солнечных оболочек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2024–2026: Расширение спектральных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Планируется запуск инструментов, фиксирующих излучение в экстремальных диапазонах, чтобы раскрыть новые аспекты динамики и структуры короны.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2027–2030: Прямое зондирование 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позволит получать прямые измерения параметров солнечного ветра и магнитных полей вблизи Солнца.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2031 и далее: Новые космические миссии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специализированных аппаратов для изучения механизмов нагрева короны и влияния солнечной активности на Землю с целью улучшения прогнозирования.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изучения солнечных оболочек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процессов в солнечных оболочках раскрывает природу активности Солнца и её воздействие на земную среду. Это способствует развитию науки и технологий для защиты цивилизации.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2026-05-08T00:19:47Z</dcterms:created>
  <dcterms:modified xsi:type="dcterms:W3CDTF">2026-05-08T00:19:47Z</dcterms:modified>
</cp:coreProperties>
</file>