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стран мира: как составить её самостоятельно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построить типологию стран по нескольким признакам.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географы делят страны на типы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мира различаются слишком сильно, чтобы описывать их одной характеристикой. Типология помогает увидеть закономерности, сравнить регионы и объяснить, почему государства развиваются не одинаково.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любая классификация стран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Сформулировать цель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именно вы сравниваете: уровень развития, качество жизни, демографию или хозяйственную структуру. От цели зависит набор показателей и итоговые группы стран.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объект и 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заранее выбрать, о чём идёт речь: о мире в целом, одном материке, отдельном регионе или группе соседних государств. Один и тот же объект может выглядеть по-разному в разных масштабах.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Задать временные рамки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должны относиться к одному периоду или к близким годам, иначе сравнение потеряет точность. При смене года отдельные страны могут перейти в другую группу без реальных изменений.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критерий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может быть включена в разные типологии в зависимости от критерия. Поэтому в начале работы нужно решить, какой признак будет главным, а какие — дополнительными.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96662"/>
            <a:ext cx="4750071" cy="26195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критерии, по которым классифицируют страны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типологии важно опираться не на один признак, а на несколько взаимосвязанных показателей.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показатель не отражает страну полностью: экономический успех, социальный уровень и природные условия могут заметно расходиться.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ООН, Всемирного банка и школьной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базы — первый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надёжные сведения публикуют ООН, Всемирный банк, МВФ, ВОЗ и ЮНЕСКО. Эти источники удобны тем, что показатели собраны по единой методике и подходят для сравнения между странами.
</a:t>
            </a:r>
            <a:endParaRPr lang="en-US" sz="860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и карты помогают увидеть картину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атласы, карты мира и тематические схемы позволяют быстро заметить пространственные различия. Они особенно полезны, когда нужно сопоставить уровни доходов, урбанизацию или продолжительность жизни.
</a:t>
            </a:r>
            <a:endParaRPr lang="en-US" sz="876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Синхронность данных важнее внешней 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хорошие показатели теряют смысл, если взяты из разных лет. Для корректного сравнения нужно использовать одинаковый год или близкие даты, иначе итоговая классификация будет искажена.
</a:t>
            </a:r>
            <a:endParaRPr lang="en-US" sz="833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брать данные для школьной классификации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одной цифры недостаточно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одинаковом доходе страны могут сильно различаться по возрастной структуре, образованию и продолжительности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Многокритериальная оценка показывает не только уровень богатства, но и его социальные последствия.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 основе логики сравнения показателей; без привязки к одной стране и одному году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5125"/>
            <a:ext cx="603375" cy="48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317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403" y="3677070"/>
            <a:ext cx="54119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4576" y="3677070"/>
            <a:ext cx="54119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77949" y="3725508"/>
            <a:ext cx="555401" cy="44432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должны быть показатели для сравнения стран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должен быть рассчитан по единой методике, чтобы страны можно было сравнивать без скрытых искажений и пересчётов.
</a:t>
            </a:r>
            <a:endParaRPr lang="en-US" sz="1482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классификации подходят только те признаки, которые можно выразить числом, процентом, баллом или ранжированием, а не общим впечатлением.
</a:t>
            </a:r>
            <a:endParaRPr lang="en-US" sz="1443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показатель публикуется по большинству государств мира, иначе типология будет неполной и потеряет смысл для глобального сравнения.
</a:t>
            </a:r>
            <a:endParaRPr lang="en-US" sz="1267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шкала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величины приходится приводить к общему виду, чтобы процент, доллар и балл можно было использовать в одной модели без перекоса.
</a:t>
            </a:r>
            <a:endParaRPr lang="en-US" sz="1317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географии часто используют ВВП на душу населения, ИЧР, урбанизацию, грамотность, рождаемость и структуру экономики.
</a:t>
            </a:r>
            <a:endParaRPr lang="en-US" sz="128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составления классификации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 постановки цели до проверки итоговых групп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190+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суверенных государств рассматривают в мировой географии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стран велико, поэтому без нормализации показатели нельзя честно сопоставить в одной шкале.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общая оценка числа суверенных государств по международной статистике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неравенство между странами мира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группами стран заметен сразу: различаются не только доходы, но и роль услуг, и масштаб бедности.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доход, тем чаще развиты услуги и инфраструктура; при низком доходе возрастает зависимость от сельского 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и ООН; данные используются как обобщённая сравнительная схема, без привязки к одному году
</a:t>
            </a:r>
            <a:endParaRPr lang="en-US" sz="10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стран по уровню социально-экономического развития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государства с высокими доходами, развитой сферой услуг, высокой урбанизацией и устойчивым качеством жизни. К ним обычно относят страны Северной Америки, Западной Европы, Японию и часть Океании.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многочисленная группа: здесь сочетаются разные модели хозяйства, заметны региональные различия и неравномерный уровень доходов. Многие страны этой группы быстро растут, но сохраняют социальные проблемы.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переходной экономикой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них характерны перестройка хозяйства, изменение структуры собственности и поиск устойчивой модели развития. В школьной географии эту группу важно рассматривать отдельно, чтобы не смешивать её с развитыми и развивающимися государствами.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Наименее развитые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государства с особенно низкими доходами, слабой инфраструктурой и острыми демографическими трудностями. Их положение лучше всего видно не по одному признаку, а по совокупности экономических и социальных показателей.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страна может входить в разные типологии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классификация строится по уровню дохода, страна попадёт в одну группу; если по возрастной структуре населения — в другую. Результат зависит от исследовательской цели.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 новый критерий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учёте урбанизации, отраслевой структуры или плотности населения границы групп меняются. Одна и та же страна может выглядеть по-разному в разных системах.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несколько верных ответов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ошибка, а свойство многокритериального анализа. Он позволяет увидеть страну одновременно как экономический, демографический и политико-географический объект.
</a:t>
            </a:r>
            <a:endParaRPr lang="en-US" sz="143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023" y="1426907"/>
            <a:ext cx="3998777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 ключевым показателям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отдельные показатели отражают разные стороны развития страны и не дают полного ответа без общей интерпретации.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выделяется высоким уровнем благосостояния, а Нигер — высокой рождаемостью и низкими социально-экономическими показателями; Бразилия и Индия занимают промежуточные позиции.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ООН, Всемирного банка и Программы развития ООН (последние доступные оценки)
</a:t>
            </a:r>
            <a:endParaRPr lang="en-US" sz="9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доходом и качеством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показателей помогает увидеть, что высокий доход чаще связан с лучшими социальными условиями, но не объясняет все различия между странами.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 целом положительная, однако есть отклонения: уровень жизни зависит не только от дохода, но и от медицины, образования и социальной политики.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на основе данных Всемирного банка и ООН, последние доступные оценки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классификации стран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использовать статистику разных лет, сравнение теряет точность. За короткое время страна может заметно изменить доходы, демографию или структуру занятости.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Один-единственный критерий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только на ВВП или только на численность населения даёт упрощённую картину. Реальные различия между странами проявляются только при сочетании нескольких показателей.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Нечёткие границы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широкие или слишком узкие пороги приводят к тому, что близкие по характеристикам государства оказываются в разных классах. Это делает типологию искусственной.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исключений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страны могут не вписываться в общую схему из-за особой структуры экономики или демографии. Такие случаи нужно не скрывать, а объяснять.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качества готовой классификации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типологии по данным статистики и известным географическим группам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 как итоговый результат классификации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которые объясняют мир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группы стран можно выделить разными цветами: это сразу показывает, где сосредоточены государства с высоким доходом, а где — территории со средними и низкими показателями. Такой способ делает выводы наглядными и позволяет увидеть крупные пространственные закономерности. Особенно заметны контрасты между регионами.
</a:t>
            </a:r>
            <a:endParaRPr lang="en-US" sz="864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цифр карта подчёркивает, что социально-экономическое развитие распределено неравномерно. В Северной Америке, Европе и Восточной Азии чаще встречаются высокие показатели, тогда как в Африке к югу от Сахары и части Южной Азии сильнее выражены демографические и экономические трудности.
</a:t>
            </a:r>
            <a:endParaRPr lang="en-US" sz="905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02325" y="1397389"/>
            <a:ext cx="2686050" cy="15869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оформить собственную типологию стран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6108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Сформулировать цель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точно определить, что именно сравнивается: уровень развития, демографическая ситуация, качество жизни или хозяйственная структура. От цели зависит выбор всех последующих признаков.
</a:t>
            </a:r>
            <a:endParaRPr lang="en-US" sz="902" dirty="0"/>
          </a:p>
        </p:txBody>
      </p:sp>
      <p:sp>
        <p:nvSpPr>
          <p:cNvPr id="13" name="Text 3"/>
          <p:cNvSpPr txBox="1"/>
          <p:nvPr/>
        </p:nvSpPr>
        <p:spPr>
          <a:xfrm>
            <a:off x="339090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критерии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показателей должен быть ограниченным, но достаточным для анализа. Лучше использовать несколько взаимодополняющих критериев, чем один показатель, который не отражает всю сложность различий.
</a:t>
            </a:r>
            <a:endParaRPr lang="en-US" sz="854" dirty="0"/>
          </a:p>
        </p:txBody>
      </p:sp>
      <p:sp>
        <p:nvSpPr>
          <p:cNvPr id="14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Указать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работе следует назвать, откуда взяты данные, и отметить дату расчёта. Это делает типологию проверяемой и позволяет сравнивать её с другими исследованиями.
</a:t>
            </a:r>
            <a:endParaRPr lang="en-US" sz="969" dirty="0"/>
          </a:p>
        </p:txBody>
      </p:sp>
      <p:sp>
        <p:nvSpPr>
          <p:cNvPr id="15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границы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заранее объяснить, по каким значениям страна относится к той или иной категории. Пороговые значения должны быть логичными и понятными для читателя.
</a:t>
            </a:r>
            <a:endParaRPr lang="en-US" sz="969" dirty="0"/>
          </a:p>
        </p:txBody>
      </p:sp>
      <p:sp>
        <p:nvSpPr>
          <p:cNvPr id="16" name="Text 6"/>
          <p:cNvSpPr txBox="1"/>
          <p:nvPr/>
        </p:nvSpPr>
        <p:spPr>
          <a:xfrm>
            <a:off x="6082615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Привести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лучше сопровождать несколькими странами и краткой характеристикой. Тогда типология становится не только формальной, но и содержательной, а её логика — прозрачной.
</a:t>
            </a:r>
            <a:endParaRPr lang="en-US" sz="9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готовая классификация стран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помогает увидеть различие между количеством государств и численностью населения, которое в них живёт.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стран по числу относится к среднему уровню развития, но значительная часть мирового населения сосредоточена в нескольких крупных группах.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сводка по типологии стран на основе данных ООН и Всемирного банка
</a:t>
            </a:r>
            <a:endParaRPr lang="en-US" sz="10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стран работает, если она объясняет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типология опирается на цель, сопоставимые данные и несколько критериев одновременно. Тогда она не просто распределяет государства по группам, а помогает понять причины различий между ними.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2026-06-02T23:36:07Z</dcterms:created>
  <dcterms:modified xsi:type="dcterms:W3CDTF">2026-06-02T23:36:07Z</dcterms:modified>
</cp:coreProperties>
</file>