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905400" y="3854725"/>
            <a:ext cx="17622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325" y="4071250"/>
            <a:ext cx="6221400" cy="55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и ИЛИ помогают из простых проверок собрать сложное условие.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68325" y="2316325"/>
            <a:ext cx="61014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операции И и ИЛИ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1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логические условия встречаются в информатике и в жизни
</a:t>
            </a:r>
            <a:endParaRPr lang="en-US" sz="2916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условия работают в фильтрах и в быту: они решают, подходит ли пароль, выполнено ли задание и можно ли пройти дальше. В информатике высказывания всегда дают один ответ: истина или ложь — и это помогает компьютеру выбирать.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высказывание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Высказывание — это предложение, которое можно проверить однозначно: оно либо истинно, либо ложно. Например, «7 больше 5» — истинно, а «2 больше 5» — ложно.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высказываниям относят факты и утверждения с точным смыслом: «Москва — столица России», «У квадрата 4 стороны». Их истинность можно установить без споров.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являются высказываниями вопросы, команды и туманные фразы. Например, «Открой окно» — это приказ, а «Некоторые числа большие» нельзя оценить как истинное или ложное.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151711"/>
            <a:ext cx="4598400" cy="11921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истинности и их обозначения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Истина и ложь часто представляют числами или логическими константами для вычислений и таблиц истинности.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возможных ответа позволяют строить таблицы истинности и однозначно вычислять результат операций И и ИЛИ.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логике и информатике (обобщение).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И: все условия должны выполниться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И соединяет условия так, что результат будет истинным только при одновременном выполнении всех частей. Если хотя бы одно условие ложно, всё сложное выражение становится ложным.
</a:t>
            </a:r>
            <a:endParaRPr lang="en-US" sz="1187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«есть учебник И есть тетрадь» означает: должны присутствовать оба предмета. Аналогично «погода ясная И нет ветра» верно только при выполнении двух признаков сразу. 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истинности операции 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логической операции И единственный способ получить 1 — это когда обе проверки дают истину.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И строгая: результат 1 возможен только при согласии всех условий.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правила таблицы истинности для операции 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И коммутативна: A И B равно B И A. Это значит, что порядок условий не влияет на итог, потому что компьютер просто проверяет наличие всех признаков.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 это удобно в задачах отбора: не важно, что проверять первым — билет или паспорт, важно, чтобы оба условия были истинны одновременно.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числа условий, соединённых через И, возрастает «строгость»: истинным становится сложнее. Если одно условие не выполняется, всё выражение сразу превращается в ложь.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операции И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ИЛИ: достаточно одного верного условия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ИЛИ объединяет варианты, при которых достаточно, чтобы истиной была хотя бы одна часть. Если оба условия ложны, тогда и результат будет ложным — вариантов не остаётся.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«будет дождь ИЛИ будет снег» — подходит любой прогноз. Подобные формулировки встречаются, когда нужно перечислить допустимые варианты: «книга в библиотеке ИЛИ дома».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истинности операции ИЛИ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достаточно одного «1»: если хоть одно условие истинно, результат становится 1.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ИЛИ работает шире, чем И: она учитывает больше наборов, где найденный вариант подходит.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правила таблицы истинности для операции ИЛИ.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И сужает выбор: чтобы выражение стало истинным, должны выполниться все условия сразу, без исключений.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между И и ИЛИ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ИЛИ расширяет выбор: результат будет истинным, если хотя бы одно из условий оказалось истинным.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задании использовать И, результат получается более строгим: достаточно одной ошибки в признаках — и всё условие становится ложным.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использовать ИЛИ, проверка становится более гибкой: один выполненный пункт уже даёт нужный результат, даже если второй не выполняется.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операцию по смыслу условия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Алгоритм: сначала определить требования фразы, затем проверить составное выражение по таблице истинности.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«сделано домашнее задание И взят учебник» означает, что учитель ждёт два действия одновременно. Если хоть одно действие не выполнено, задание не считается подходящим и ответ будет «нет».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«сегодня кружок ИЛИ тренировка» допускает любой из вариантов. Подходит и день кружка, и день тренировки: достаточно, чтобы выполнилось хотя бы одно из двух условий.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формулировки можно увидеть в правилах класса, расписании, тестах и электронных дневниках. Обычно они помогают быстро проверить, выполнены ли требования целиком или достаточно частичного выполнения.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жизни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59" y="1733225"/>
            <a:ext cx="4972782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 операции И и ИЛИ отвечают для всех сочетаний значений A и B. Различие проявляется, когда не все части условия истинны.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даёт 1 только при одновременной истине A и B. ИЛИ даёт 1 при любом случае, когда хотя бы одно из условий истинно.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таблицам истинности операций И и ИЛИ.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результатов для одних и тех же входов
</a:t>
            </a:r>
            <a:endParaRPr lang="en-US" sz="28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операции в поиске и фильтрах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через ИЛИ и правило «шире — больше»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ИЛИ расширяет выбор: результат появляется, когда совпал хотя бы один признак, например история или география. В фильтрах чем точнее условие, тем меньше результатов, а чем шире — тем больше объектов будет найдено.
</a:t>
            </a:r>
            <a:endParaRPr lang="en-US" sz="1374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через 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искать материалы по двум признакам сразу, удобно использовать операцию И. Например, в результатах останутся только книги, где совпали и тема, и автор, то есть выбор становится более точным.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число результатов при И и ИЛИ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одном и том же наборе объектов условие И обычно уменьшает количество совпадений, потому что требуется сразу несколько признаков. Условие ИЛИ чаще увеличивает результаты: подходит любой из признаков.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объясняется «строгостью» условий: И требует совпадения всех частей, а ИЛИ — хотя бы одной. Поэтому итоговый отбор напрямую зависит от выбранной логической операции.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на основе логики отбора (не измерение конкретной базы данных), учебный пример.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312415"/>
            <a:ext cx="387900" cy="310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688" y="3265225"/>
            <a:ext cx="290925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86775"/>
            <a:ext cx="387900" cy="344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программировании операция И часто пишется как AND или &amp;&amp;, а операция ИЛИ — как OR или ||. Эти записи означают проверку условий и их объединение по смыслу логики.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AND и OR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программа может одновременно проверять пароль и наличие входа по аккаунту. Если используется И, то неудача хотя бы одной проверки сразу делает результат «неверно».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доступа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поиске файла программа может проверять два условия, например путь и имя, через И. Или, наоборот, разрешать продолжение, если найден хоть один из вариантов, используя ИЛИ.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существования файлов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проверки нужны и для «состояний» — например, заряд батареи и разрешение на действие. Ошибка в выборе операции меняет решение и может привести к неправильной работе сценария.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Учет состояния устройства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операции в программах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составного условия в программе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выполняются простые проверки, затем они объединяются операцией И или ИЛИ, а итог сравнивается со значением True/False.
</a:t>
            </a:r>
            <a:endParaRPr lang="en-US" sz="118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перепутать И и ИЛИ в тексте задачи. Из-за этого условие становится либо слишком строгим, либо слишком широким, и итоговый вывод «истина/ложь» получается неправильным.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связана со скобками в сложном выражении. Без скобок порядок действий можно понять неверно, и тогда операция объединяет не те части условия, которые нужны по смыслу.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проверяет только один случай и делает вывод слишком рано. Но для составного условия нужно учитывать все сочетания значений, иначе легко пропустить ситуацию, где ответ меняется.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ошибок, полезно обращаться к таблице истинности. Она позволяет системно проверить все наборы 00, 01, 10 и 11 и убедиться, что полученный результат соответствует логике условия.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И и ИЛИ
</a:t>
            </a:r>
            <a:endParaRPr lang="en-US" sz="314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750353"/>
            <a:ext cx="4598400" cy="19948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когда выражение истинно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Определите, в каких случаях составные выражения дают истину. Для этого учитывайте, что И требует одновременно двух истин, а ИЛИ — хотя бы одной.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с И истинно только при одновременном выполнении двух условий. Выражение с ИЛИ истинно, когда выполняется хотя бы одно из условий.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примеры по смыслу операций И и ИЛИ.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логических операциях И и ИЛИ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И требует одновременной истины всех условий и даёт строгий отбор. Операция ИЛИ принимает хотя бы одно истинное условие и работает шире; поэтому выбор влияет на результаты поиска и на решения программ.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2026-05-14T10:55:36Z</dcterms:created>
  <dcterms:modified xsi:type="dcterms:W3CDTF">2026-05-14T10:55:36Z</dcterms:modified>
</cp:coreProperties>
</file>