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image" Target="../media/image-11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81000" y="1480200"/>
            <a:ext cx="5410200" cy="21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и фразеология: слова, значения и устойчивые выражения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7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 выражения делают речь точной, грамотной и выразительной.
</a:t>
            </a:r>
            <a:endParaRPr lang="en-US" sz="3547" dirty="0"/>
          </a:p>
        </p:txBody>
      </p:sp>
      <p:sp>
        <p:nvSpPr>
          <p:cNvPr id="4" name="Text 1"/>
          <p:cNvSpPr txBox="1"/>
          <p:nvPr/>
        </p:nvSpPr>
        <p:spPr>
          <a:xfrm>
            <a:off x="1459800" y="471533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постоянно пополняется новыми словами, поэтому важно точно выбирать слово, понимать прямое и переносное значение и узнавать устойчивые выражения. Это помогает говорить ясно, избегать ошибок и правильно понимать тексты, которые мы читаем на уроках и дома.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лексику в 7 классе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лексикология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1315800" y="13997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как единица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Лексикология рассматривает слово как основную единицу языка: что оно обозначает, как возникло, где употребляется и с какими словами сочетается в речи.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1315800" y="29974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Лексическое значение показывает, какой предмет, признак или действие называет слово. Именно оно помогает понять смысл высказывания и выбрать нужное слово для своей мысли.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5689100" y="13997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и 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Грамматическое значение связано с формой слова: числом, родом, падежом, временем. Оно не объясняет смысл слова, но помогает правильно употреблять его в предложении.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689100" y="29974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контекста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то же слово может иметь несколько значений. Поэтому его смысл определяется не отдельно, а в конкретном предложении, где важны соседние слова и ситуация речи.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32" y="1161425"/>
            <a:ext cx="3572785" cy="3693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563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Лексическое значение слова: прямое и переносное
</a:t>
            </a:r>
            <a:endParaRPr lang="en-US" sz="2606" dirty="0"/>
          </a:p>
        </p:txBody>
      </p:sp>
      <p:sp>
        <p:nvSpPr>
          <p:cNvPr id="9" name="Text 2"/>
          <p:cNvSpPr txBox="1"/>
          <p:nvPr/>
        </p:nvSpPr>
        <p:spPr>
          <a:xfrm>
            <a:off x="4078175" y="996700"/>
            <a:ext cx="47358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значение называет предмет или действие прямо и точно: золотое кольцо — это кольцо, сделанное из золота. Такое употребление легко понять без дополнительных объяснений.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078175" y="2201675"/>
            <a:ext cx="47358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Переносное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Переносное значение возникает по сходству признаков: золотые руки — это не руки из золота, а очень умелый человек. Здесь смысл строится на образном переносе.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78175" y="3406650"/>
            <a:ext cx="47358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 контексте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то же слово может употребляться по-разному, поэтому важно читать предложение целиком. Контекст подсказывает, какое значение нужно выбрать, чтобы не исказить смысл.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981945"/>
            <a:ext cx="4166100" cy="164806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отношения между словами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русском языке слова могут быть близкими по смыслу, противоположными, одинаковыми по звучанию или многозначными.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слова нельзя определять только по внешнему виду: важно учитывать его значение и контекст употребления.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по лексике русского языка для 7 класса.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 речи: синонимы, антонимы, омонимы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группа помогает по-своему: одни слова уточняют мысль, другие делают сравнение ярче, третьи требуют особой внимательности при чтении.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и антонимы усиливают точность и выразительность речи, а омонимы проверяют внимательность к смыслу предложения.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лексике русского языка для 7 класса.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Многозначные слова и роль контекста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33020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30149" y="2008292"/>
            <a:ext cx="2776152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значений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Многозначное слово имеет несколько связанных значений, и каждое раскрывается в своей ситуации. Например, слово «кисть» обозначает и часть руки, и гроздь винограда, и инструмент для рисования.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183928" y="2008292"/>
            <a:ext cx="2776152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Подсказки в 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помогает понять, о каком значении идёт речь. Слова рядом уточняют смысл: свежий хлеб и свежий ветер, тяжёлый рюкзак и тяжёлый характер воспринимаются по-разному.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6037703" y="2008292"/>
            <a:ext cx="2776152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контекста многозначное слово может быть непонятным или понятым неверно. Поэтому при чтении нужно смотреть не только на само слово, но и на всё предложение целиком.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" y="25"/>
            <a:ext cx="33854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185150" y="266700"/>
            <a:ext cx="6599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Фразеологизмы как устойчивые выражения
</a:t>
            </a:r>
            <a:endParaRPr lang="en-US" sz="2734" dirty="0"/>
          </a:p>
        </p:txBody>
      </p:sp>
      <p:sp>
        <p:nvSpPr>
          <p:cNvPr id="9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4078175" y="1027425"/>
            <a:ext cx="47064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Фразеологизм — это устойчивое сочетание слов, которое воспринимается как одно смысловое целое. Его значение нельзя понять, просто сложив значения отдельных слов.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078175" y="2232400"/>
            <a:ext cx="47064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менять состав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фразеологизма слова обычно нельзя свободно переставлять или заменять. Даже небольшое изменение может разрушить привычный смысл и сделать выражение неправильным.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078175" y="3437375"/>
            <a:ext cx="47064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Образность речи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Фразеологизмы делают речь яркой, живой и выразительной. Они помогают передавать не только информацию, но и отношение говорящего, поэтому часто встречаются в текстах и разговоре.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2105049"/>
            <a:ext cx="4392900" cy="140185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6375" y="402675"/>
            <a:ext cx="84384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фразеологизмов и их значения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26375" y="1354877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устойчивые выражения часто встречаются в учебных текстах и повседневной речи школьников.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375" y="3287475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Фразеологизмы делают речь образной, но требуют точного знания значения и уместного употребления.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языка, раздел «Фразеология».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значение незнакомого слова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понять слово по контексту и проверить себя по словарю.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8281" y="1483351"/>
            <a:ext cx="348862" cy="39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59813" y="1486951"/>
            <a:ext cx="391500" cy="391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92662" y="1526101"/>
            <a:ext cx="391500" cy="313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725513" y="1486951"/>
            <a:ext cx="391500" cy="391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Словари как помощники в изучении лексики
</a:t>
            </a:r>
            <a:endParaRPr lang="en-US" sz="2800" dirty="0"/>
          </a:p>
        </p:txBody>
      </p:sp>
      <p:sp>
        <p:nvSpPr>
          <p:cNvPr id="1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3189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Толковый словарь
</a:t>
            </a:r>
            <a:pPr algn="ctr" indent="0" marL="0">
              <a:lnSpc>
                <a:spcPct val="100000"/>
              </a:lnSpc>
              <a:buNone/>
            </a:pPr>
            <a:r>
              <a:rPr lang="en-US" sz="11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объясняет значение слова, показывает его оттенки и приводит примеры употребления. С его помощью легче понять незнакомое слово и проверить, верно ли оно используется в предложении.
</a:t>
            </a:r>
            <a:endParaRPr lang="en-US" sz="1192" dirty="0"/>
          </a:p>
        </p:txBody>
      </p:sp>
      <p:sp>
        <p:nvSpPr>
          <p:cNvPr id="18" name="Text 3"/>
          <p:cNvSpPr txBox="1"/>
          <p:nvPr/>
        </p:nvSpPr>
        <p:spPr>
          <a:xfrm>
            <a:off x="25518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синонимов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словарь помогает подобрать близкие по смыслу слова и избежать повторов в речи. Он особенно полезен, когда нужно точнее передать мысль, настроение или оценку.
</a:t>
            </a:r>
            <a:endParaRPr lang="en-US" sz="1278" dirty="0"/>
          </a:p>
        </p:txBody>
      </p:sp>
      <p:sp>
        <p:nvSpPr>
          <p:cNvPr id="19" name="Text 4"/>
          <p:cNvSpPr txBox="1"/>
          <p:nvPr/>
        </p:nvSpPr>
        <p:spPr>
          <a:xfrm>
            <a:off x="47846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Фразеологический словарь
</a:t>
            </a:r>
            <a:pPr algn="ctr" indent="0" marL="0">
              <a:lnSpc>
                <a:spcPct val="100000"/>
              </a:lnSpc>
              <a:buNone/>
            </a:pPr>
            <a:r>
              <a:rPr lang="en-US" sz="11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нём раскрываются значения устойчивых выражений, которые нельзя понимать буквально. Он помогает правильно употреблять фразеологизмы и не искажать их смысл в устной и письменной речи.
</a:t>
            </a:r>
            <a:endParaRPr lang="en-US" sz="1133" dirty="0"/>
          </a:p>
        </p:txBody>
      </p:sp>
      <p:sp>
        <p:nvSpPr>
          <p:cNvPr id="20" name="Text 5"/>
          <p:cNvSpPr txBox="1"/>
          <p:nvPr/>
        </p:nvSpPr>
        <p:spPr>
          <a:xfrm>
            <a:off x="70175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и обогащение речи
</a:t>
            </a:r>
            <a:pPr algn="ctr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Словари нужны не только для проверки ошибок, но и для расширения словарного запаса. Регулярная работа с ними делает речь точнее, выразительнее и грамотнее.
</a:t>
            </a:r>
            <a:endParaRPr lang="en-US" sz="117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Активная и пассивная лексика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употребления слов меняется со временем: одни слова постоянно звучат в речи, другие встречаются только в книгах, исторических текстах или специальных сообщениях.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Активная лексика нужна каждый день, а пассивная расширяет кругозор и помогает понимать тексты прошлого. Чем богаче словарь, тем легче выбирать нужное слово.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русскому языку для 7 класса; обобщённая классификация лексики по частоте употребления.
</a:t>
            </a:r>
            <a:endParaRPr lang="en-US" sz="104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5838" y="1574926"/>
            <a:ext cx="391500" cy="39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15338" y="1596676"/>
            <a:ext cx="391500" cy="34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39454" y="3274476"/>
            <a:ext cx="391500" cy="39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101748" y="3313626"/>
            <a:ext cx="391500" cy="313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Заимствованные слова в русском языке
</a:t>
            </a:r>
            <a:endParaRPr lang="en-US" sz="2800" dirty="0"/>
          </a:p>
        </p:txBody>
      </p:sp>
      <p:sp>
        <p:nvSpPr>
          <p:cNvPr id="12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3302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из других языков
</a:t>
            </a:r>
            <a:pPr algn="r" indent="0" marL="0">
              <a:lnSpc>
                <a:spcPct val="100000"/>
              </a:lnSpc>
              <a:buNone/>
            </a:pPr>
            <a:r>
              <a:rPr lang="en-US" sz="12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Заимствованные слова приходят в русский язык вместе с новыми предметами, явлениями и понятиями. Многие из них настолько привычны, что воспринимаются как естественная часть современной речи.
</a:t>
            </a:r>
            <a:endParaRPr lang="en-US" sz="1270" dirty="0"/>
          </a:p>
        </p:txBody>
      </p:sp>
      <p:sp>
        <p:nvSpPr>
          <p:cNvPr id="14" name="Text 3"/>
          <p:cNvSpPr txBox="1"/>
          <p:nvPr/>
        </p:nvSpPr>
        <p:spPr>
          <a:xfrm>
            <a:off x="62378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названия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компьютер, меню, проект, телефон и футбол помогают назвать то, что появилось сравнительно недавно или стало широко известно. Такие слова делают речь точной и современной.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843816" y="317712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употребление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знать значение заимствованного слова и уместно использовать его в тексте. Непонимание смысла может привести к ошибке в выборе слова или к неудачной формулировке.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724210" y="317712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 7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13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русского языка такие слова нужно запоминать вместе с написанием и значением. Это помогает читать тексты без затруднений и уверенно использовать лексику в собственных ответах.
</a:t>
            </a:r>
            <a:endParaRPr lang="en-US" sz="137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2306656"/>
            <a:ext cx="4166100" cy="99863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Стилистические группы слов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слова различаются по сфере употребления и степени уместности в разных речевых ситуациях.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слова зависит от ситуации общения: нейтральная лексика универсальна, разговорная подходит для неофициальной беседы, а книжная уместна в учебных и письменных текстах.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классификация лексики по стилистической окраске.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31" y="1161425"/>
            <a:ext cx="3573987" cy="3693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563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Лексические ошибки и их причины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4078175" y="996700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выбор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возникает, когда слово не подходит по смыслу или сочетаемости. Например, важно различать горячий чай и жаркий чай: первое словосочетание правильно, второе нарушает норму.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078175" y="1891825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Паронимы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Сходные по звучанию слова часто путают, хотя они имеют разное значение. Так, надеть пальто — правильно, а одеть пальто — ошибка, потому что глаголы употребляются по-разному.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078175" y="2786950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Фразеологизмы дословно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выражения нельзя понимать буквально: смысл возникает только целиком. Если воспринимать их по отдельным словам, можно исказить мысль и сделать речь смешной или нелепой.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078175" y="3682075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 бедный словарь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повторы одного и того же слова делают текст однообразным. Причиной ошибок бывает невнимательное чтение, недостаток словарного запаса или неумение подобрать более точное выражение.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обогащается словарный запас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откуда появляются новые слова и как они закрепляются в речи школьника.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 прямом и переносном значении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то же слово может быть точным названием предмета или средством образной характеристики. Контекст помогает понять, какое значение использовано в тексте.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значение связано с реальным предметом или признаком, а переносное делает речь выразительнее. Оба способа употребления важны и дополняют друг друга.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лексического значения; обобщение для 7 класса.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лексики и фразеологии в тексте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1315800" y="13997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Ясность мысли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 подобранные слова помогают передать содержание без двусмысленности. Читатель быстрее понимает текст, если автор выбирает нужное значение и избегает лишних или неточных слов.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1315800" y="29974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Выразительность речи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Синонимы, антонимы и фразеологизмы делают высказывание живым и запоминающимся. Они помогают не только сообщить факт, но и показать отношение говорящего к предмету.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5689100" y="13997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художественного текста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литературе устойчивые выражения помогают создать характер героя, передать настроение и добавить юмор. Благодаря им речь персонажей звучит естественно и образно.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689100" y="29974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в учебных текстах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научной и учебной речи особенно важны уместность, точность и отсутствие лишних эмоций. Здесь лексика должна помогать объяснять, а не отвлекать читателя.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2105049"/>
            <a:ext cx="4392900" cy="140185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6375" y="402675"/>
            <a:ext cx="84384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помнить по теме «Лексика и фразеология»
</a:t>
            </a:r>
            <a:endParaRPr lang="en-US" sz="2598" dirty="0"/>
          </a:p>
        </p:txBody>
      </p:sp>
      <p:sp>
        <p:nvSpPr>
          <p:cNvPr id="8" name="Text 1"/>
          <p:cNvSpPr txBox="1"/>
          <p:nvPr/>
        </p:nvSpPr>
        <p:spPr>
          <a:xfrm>
            <a:off x="526375" y="1354877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повторить основные понятия и увидеть, как они связаны между собой в речи и тексте.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375" y="3287475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Лексическое значение, контекст и устойчивые выражения особенно важны для понимания текста. Синонимы, антонимы и стилистические пометы помогают говорить точнее и уместнее.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«Лексика и фразеология» для 7 класса.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56300" y="658500"/>
            <a:ext cx="5831400" cy="38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 лексике и фразеологии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и фразеология помогают точно понимать тексты и выразительно строить речь. Чем внимательнее мы выбираем слова и устойчивые выражения, тем грамотнее и богаче становится наше общение.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2026-05-28T13:17:09Z</dcterms:created>
  <dcterms:modified xsi:type="dcterms:W3CDTF">2026-05-28T13:17:09Z</dcterms:modified>
</cp:coreProperties>
</file>