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8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Галактионович Короленко: писатель, который защищал человека
</a:t>
            </a:r>
            <a:endParaRPr lang="en-US" sz="3138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писателе, который учил видеть в каждом человеке достоинство.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и его время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жил в эпоху больших перемен, когда особенно остро ощущались бедность, неравенство и борьба за права человека. Он писал о жизни честно и видел в литературе способ привлекать внимание к несправедливости.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писателя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Короленко родился 15 июля 1853 года в Житомире и с детства видел разные города, потому что семья часто переезжала.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ценили порядочность, труд и образование; позже эти впечатления помогли писателю с сочувствием изображать судьбы самых разных людей.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отец был уездным судьей, строгим и честным человеком, а мать любила чтение и происходила из польского дворянского 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литературные интересы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много читал русскую и зарубежную литературу, учился внимательно смотреть на людей и замечать выразительные жизненные детали.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наблюдение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юности он почувствовал интерес к литературному труду, где важны точность, честность и умение говорить о человеке без прикрас.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писательские замыслы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годы познакомили Короленко с систематической учёбой и дисциплиной, а также с первыми размышлениями о жизни людей вокруг него.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Гимназия в Ровно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он учился в технологическом институте и всё больше интересовался общественными вопросами, справедливостью и судьбой простых людей.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институт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Короленко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главных этапов жизни и творчества писателя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ссылка и её значение для творчества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ссылки Короленко увидел тяжёлую жизнь переселенцев, крестьян, ссыльных и коренных народов. Эти наблюдения сделали его рассказы и очерки особенно точными и убедительными.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усилила его чувство несправедливости и научила глубже понимать человеческую стойкость. Позднее этот опыт помог ему писать о людях не отвлечённо, а с живым сочувствием и уважением.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как журналист и общественный защитник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писал статьи и письма в защиту людей, которых обижали или несправедливо судили, и всегда опирался на проверенные факты.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литература и гражданская совесть были связаны: честное слово должно не только рассказывать, но и защищать 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помогал голодающим, поддерживал политических ссыльных и считал, что писатель не может быть равнодушным к чужой беде.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Короленко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у Короленко всегда связан с поступком: герой должен не просто сочувствовать, а уметь помочь другому человеку.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в его произведениях начинается с уважения к слабому, бедному, больному или одинокому, чья жизнь не менее ценна.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обращается к темам детства, свободы личности, памяти и верности, потому что именно они проверяют характер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ответственность общества: Короленко показывает, что равнодушие делает людей жестче, а участие сохраняет человечность.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«Дети подземелья» в трёх коротких историях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Вася живёт в благополучном доме, а совсем рядом существует скрытый мир нищеты и одиночества. Контраст между уютом и подземельем сразу показывает, как по-разному устроена жизнь детей. Именно это столкновение меняет взгляд мальчика на окружающих.
</a:t>
            </a:r>
            <a:endParaRPr lang="en-US" sz="987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судьи и подземелье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не просто грустью, а важным нравственным выводом: ребёнку нужны внимание, забота и право на счастливое детство. Короленко заставляет читателя задуматься, почему чужая беда не должна оставаться незамеченной.
</a:t>
            </a:r>
            <a:endParaRPr lang="en-US" sz="1049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сострадания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Вася знакомится с Марусей и Валеком и впервые видит, что бедность не отменяет доброты и взаимной поддержки. Их дружба выглядит хрупкой, но в ней много тепла и доверия. Для героя это становится настоящим уроком человечности.
</a:t>
            </a:r>
            <a:endParaRPr lang="en-US" sz="1056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 Марусей и Валеком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«Слепой музыкант»: путь героя к музыке и внутренней силе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Попельский с рождения живёт без зрения, но учится узнавать мир через слух, прикосновения и память.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Петра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близких помогает Петру поверить в себя и понять, что ограничение не лишает человека личности и будущего.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героя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для Петра не развлечением, а серьёзным делом: через занятия и упорство он раскрывает свой талант.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труд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природы, голоса людей и домашняя обстановка постепенно помогают мальчику чувствовать пространство и понимать окружающее.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Короленко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забота о человеке у Короленко почти всегда связана с выбором, поступком и личной ответственностью.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гуманизм и защита слабого; остальные темы поддерживают эту главную мысль и делают ее жизненно конкретной.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В. Г. Короленко, изучаемым в школе; условная оценка значимости тем
</a:t>
            </a:r>
            <a:endParaRPr lang="en-US" sz="1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9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Короленко и их особенности
</a:t>
            </a:r>
            <a:endParaRPr lang="en-US" sz="2519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произведениях писатель раскрывает общие для него темы через конкретных героев и жизненные 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четырех текстах заметна одна линия: через судьбу героя писатель говорит о справедливости, человечности и внутренней силе.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Г. Короленко и школьная программа по литературе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особенности письма Короленко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сопоставляет богатство и бедность, равнодушие и участие, слабость и силу. Благодаря этому нравственная проблема становится особенно заметной.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простым сюжетом у Короленко всегда стоит важный вопрос о совести, сострадании и человеческом достоинстве. Чтение превращается в разговор о жизни.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пишет ясно и без лишней вычурности. Его фразы легко понимать, поэтому даже сложные чувства и мысли становятся близкими школьнику.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изложения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много подробностей быта, внешности и поведения людей. Эти детали помогают увидеть героя живым и понять его положение в жизни.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произведениях Короленко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река, степь и дорога у Короленко помогают передать чувства героев. Тихий вечер может звучать как надежда, а ночная тьма — как тревога и одиночество.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настроение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его текстах не отделена от человека. Она напоминает, что красота мира существует даже рядом с бедностью и трудностями, а внимательный взгляд делает человека добрее.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нравственный конфликт у Короленко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жизненной несправедливости писатель приходит к нравственному выводу через поступок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постоянно звучит мысль о праве на уважение, справедливость, образование и возможность раскрыть свои способности.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права человека особенно важны для Короленко.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и публицистике В. Г. Короленко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деятельность Короленко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ограничивался книгами: он писал статьи, выступал в защиту людей и откликался на острые события своего времени.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его влияние на общество было особенно сильным там, где требовались слово, позиция и личная смелость.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о В. Г. Короленко; обобщение основных направлений деятельности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память о писателе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Короленко жил в Полтаве. Он продолжал работать, наблюдать за общественной жизнью и сохранял интерес к судьбам людей вокруг себя.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умер в 1921 году, оставив после себя книги и статьи, в которых особенно заметны честность, сострадание и уважение к человеку.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его смерти произведения стали частью школьного чтения. Имя Короленко прочно связали с нравственной стойкостью и защитой справедливости.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его тексты читают потому, что они помогают замечать чужую боль, понимать сложные поступки и ценить доброту как силу, а не слабость.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Владимире Короленко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ключевые факты и понять, почему писатель остается важным для школьного изучения.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объединяются одной идеей: Короленко видел главную ценность литературы в защите человека и его достоинства.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произведения В. Г. Короленко
</a:t>
            </a:r>
            <a:endParaRPr lang="en-US" sz="13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учит видеть человека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Короленко важно и сегодня, потому что оно учит замечать несправедливость, уважать личность и выбирать доброту. Его книги помогают думать и поступать по совести.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2026-05-22T13:58:53Z</dcterms:created>
  <dcterms:modified xsi:type="dcterms:W3CDTF">2026-05-22T13:58:53Z</dcterms:modified>
</cp:coreProperties>
</file>