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 абсолютизма к революции — основные темы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Франции XVIII века от мощной монархии к революционным переменам.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Франция была могущественной европейской державой с жёстко структурированным обществом и растущими внутренними противоречиями, которые предвещали большие перемены.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Франции в XVIII веке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— король-солнце и символ могущества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правил с абсолютной властью и строил Версаль как центр королевской власти. Его правление стало эталоном абсолютизма и усилило роль монарха во всех сферах жизни.
</a:t>
            </a:r>
            <a:endParaRPr lang="en-US" sz="105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 Версале — символ централизованного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представлял собой не только роскошную резиденцию, но и средство контроля над дворянами, укрепляя авторитет короля и подчеркивая его абсолютную власть.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— наследник кризиса и последний монарх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Людовике XVI абсолютизм столкнулся с серьёзным экономическим и социальным кризисом, который разорил страну и способствовал росту революционных настроений.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короля и абсолютизм во Франции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включало горожан и крестьян, несших налоговое бремя, но не имевших политических прав, что усиливало их недовольство и желание перемен.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— основа, но без власти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Дворяне и духовенство имели многочисленные привилегии, включая освобождение от налогов, что создавало глубокую несправедливость в обществе.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 духовенство — сословные привилегии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противоречия усиливались, вызывая обострение конфликтов между бедным третьим сословием и привилегированными элитами.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общественного напряжения к концу века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Франции и растущее недовольство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 млрд ливров
</a:t>
            </a:r>
            <a:endParaRPr lang="en-US" sz="3441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налоговую нагрузку несли простые люди, что вызвало массовое недовольство и желание реформ.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Франции к концу XVIII века вырос до колоссальной суммы, усиливая экономические трудности.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Франции конца XVIII века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Вольтера и Монтескье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 Монтескье критиковали абсолютизм и выступали за разделение властей. Эти идеи способствовали формированию нового взгляда на власть и свободу.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Руссо и право народа на управление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провозглашал верховенство народа и естественные права человека, что вдохновило многих на борьбу за перемены в обществе.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идеи и их влияние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доходы уходили главным образом на покрытие долгов и содержание королевского двора.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Тяжесть налогового бремени лежала на простом народе, что усугубляло социальные противоречия.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финансов Франции, 1788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налоговой нагрузки перед революцией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4575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за 175 лет собрание сословий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мае 1789 года представители трёх сословий впервые собрались вместе для обсуждения кризисных вопросов страны, что дало надежду на перемены.
</a:t>
            </a:r>
            <a:endParaRPr lang="en-US" sz="1284" dirty="0"/>
          </a:p>
        </p:txBody>
      </p:sp>
      <p:sp>
        <p:nvSpPr>
          <p:cNvPr id="8" name="Text 1"/>
          <p:cNvSpPr txBox="1"/>
          <p:nvPr/>
        </p:nvSpPr>
        <p:spPr>
          <a:xfrm>
            <a:off x="4881859" y="3240750"/>
            <a:ext cx="35958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Национальным собранием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июня третье сословие отвергло существующие правила и провозгласило себя Национальным собранием, формируя новый политический центр революции.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436500" y="276250"/>
            <a:ext cx="6735900" cy="7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и новые возможности
</a:t>
            </a:r>
            <a:endParaRPr lang="en-US" sz="276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Клятва в Зале для игры в мяч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Представители третьего сословия поклялись не расходиться, пока не будет принята новая конституция, что укрепило их единство и решимость.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акт стал символом начала активной борьбы против абсолютистского строя и послужил толчком к дальнейшим революционным событиям.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жители Парижа штурмовали Бастилию, символ королевского гнёта. Это событие стало отправной точкой революционного движения.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— начало народного восстания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Бастилии по всей Франции усилились народные волнения, захваты крепостей и барщинных поместий, что показывало масштаб народного недовольства.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и захваты по всей стране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1789 года женщины Парижа выступили с требованием хлеба, что привело к тому, что Людовик XVI переехал в столицу, признав власть Национального собрания.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женщин на Версаль и переезд короля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начала революции 1789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жители Парижа взяли штурмом крепость Бастилию — символ королевской тирании и произвола власти. Это событие ознаменовало начало активного народного противостояния абсолютистской монархии.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Бастилии народ разрушал стены крепости, демонстрируя решимость бороться за свободу. Поэтому 14 июля позже стало национальным праздником — Днём взятия Бастилии, символом французской свободы.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Бастилии: символ народного восстания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августа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собрание отменяет феодальные привилегии дворян и духовенства, устраняя барщины, десятины и монопольные права, что снимает сословные неравенства.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августа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отмены привилегий распространяется по стране, что укрепляет социальное единство и разрушает структуру феодального общества.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августа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Декларации прав человека и гражданина закрепляет основные права: равенство перед законом, свободу слова, вероисповедания и право на собственность.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августа 1789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становится базовым документом, на основе которого строится новая правовая и политическая система Франции.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привилегий и принятие Декларации прав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1791 года: попытка компромисса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французская конституция установила конституционную монархию, ограничив власть короля Законадательным собранием, что отражало желание сбалансировать власть и сохранить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принцип разделения властей между законодательной, исполнительной и судебной, что обеспечивало более равномерное управление страной и защиту прав граждан.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реформы, многие революционеры считали конституцию недостаточно радикальной, продолжая требовать более глубоких изменений и расширения демократических прав.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950" y="14353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республики и казнь короля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2428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сентября 1792 года была провозглашена Первая Французская республика, что означало окончательное свержение монархии и переход к республиканскому строю. Это стало поворотным моментом в истории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38150" y="2439821"/>
            <a:ext cx="31590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был арестован и обвинён в государственной измене, а 21 января 1793 года казнён на гильотине, что символизировало конец Старого порядка и начало новой эры революционных преобразований.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1793–1794 годах Робеспьер и Комитет общественного спасения установили якобинскую диктатуру, направленную на защиту революции от врагов и внутренней контрреволюции.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 «Закон о подозрительных», позволявший задерживать и казнить без веских доказательств, что привело к массовым арестам и казням на гильотине в Париже и по всей стране.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этот период более 16 тысяч человек были казнены, включая политических противников и подозреваемых, запугивание и страх стали инструментами власти для контроля общества.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Периодterрора вызвал большое недовольство среди населения и даже внутри революционных кругов, что в итоге привело к падению и казни Робеспьера в 1794 году.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Якобинская диктатура и политика террора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1794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якобинцев арестован и казнён Робеспьер, что знаменовало конец политики террора и начало новой политической эры.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1795–1799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отличался коррупцией, экономическими проблемами, политическими заговорами и народными волнениями, что ослабляло власть и создавало предпосылки для новых перемен.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1795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 правление Директории — пяти человек с исполнительной властью, которые пытались стабилизировать страну и обеспечить порядок после революционных потрясений.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Директории: новое правительство и кризис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Наполеона
</a:t>
            </a:r>
            <a:endParaRPr lang="en-US" sz="1237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9–10 ноября 1799 года Наполеон Бонапарт совершает переворот, свергнув Директорию и установив власть Консульства. Это событие завершило революционный этап, но сохраняло ряд её завоеваний.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брюмера: конец революции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укреплением власти Наполеона начинается эпоха Империи, сопровождаемая реформами и расширением влияния Франции по всей Европе, меняя политический ландшафт континента.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Франции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825" y="3167775"/>
            <a:ext cx="334950" cy="38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42260"/>
            <a:ext cx="368100" cy="294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 культурные изменения после революции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ликвидировала сословные различия, установив формальное равенство всех граждан перед законом без привилегий по рождению.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национальные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символы Франции — триколор, гимн «Марсельеза», отражающие идеи свободы и национального единства.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образования и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Расширился доступ к образованию, появились новые издания и печатные органы, что способствовало распространению идей Просвещения и гражданской активности.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права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Закреплены основные права и свободы, включая свободу слова, вероисповедания, право на участие в управлении и защиту собственности.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идеи свободы и равенства быстро распространились в Европу, вдохновляя восстания против монархий и феодального гнёта в других странах.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революция стимулировала движения за независимость; из-за неё начало конца абсолютных монархий и рабовладельческих систем по всему миру.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французской революции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Французской революции в мировую историю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разрушила сословные преграды и утвердила гражданские права, став примером демократических преобразований и оставив глубокий след в развитии современного общества.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2026-05-10T16:03:32Z</dcterms:created>
  <dcterms:modified xsi:type="dcterms:W3CDTF">2026-05-10T16:03:32Z</dcterms:modified>
</cp:coreProperties>
</file>