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Dependent prepositions: зачем они нужны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которые запоминаются вместе со словом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которые зависят от слова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устойчивые пары, где предлог связан не с соседним словом, а с конкретным глаголом или прилагательным. Именно поэтому говорят depend on, good at, afraid of.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03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звучание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3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связки делают английскую речь естественной и понятной. Без них фраза может звучать странно, даже если все отдельные слова выбраны правильно.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390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учёбе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4390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постоянно встречаются в чтении, письме и устных ответах. Знание связок помогает быстрее понимать задания и уверенно строить фразы на уроке.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77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77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 самых частых тем в школьных упражнениях. Если запомнить готовые пары, легче избежать ошибок в тестах и пропусках.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225" y="1804500"/>
            <a:ext cx="900000" cy="72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7225" y="1714500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3725" y="1764500"/>
            <a:ext cx="900000" cy="80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зависимость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76250" y="2752950"/>
            <a:ext cx="24045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 предлог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6250" y="3372402"/>
            <a:ext cx="24045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предлог обычно образует с ним единую связку: listen to, wait for, depend on. Смысл нужно запоминать именно вместе, а не по отдельности.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63250" y="2752950"/>
            <a:ext cx="24045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целиком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263250" y="3372402"/>
            <a:ext cx="24045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такую пару как готовую формулу и сразу добавлять короткий пример. Тогда при ответе вспоминается не только предлог, но и весь контекст.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369750" y="2752950"/>
            <a:ext cx="24045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 предлог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369750" y="3372402"/>
            <a:ext cx="24045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прилагательного предлог тоже выбирается заранее: good at, afraid of, proud of. Нельзя подставить любой вариант, потому что связка уже закреплена в 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слово в слово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причина — буквальный перевод с русского. Школьник вспоминает родной оборот и выбирает похожий английский предлог, хотя в языке нужна другая готовая связка.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2225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82225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Похожиe предлоги легко перепутать между собой. Особенно часто путают at и on, in и at, of и for, хотя у каждой пары свой случай.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пара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требуют неожиданного предлога. Например, interested in нельзя заменить на interested on, а depend on не работает с другим вариантом.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782225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связки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782225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предлоге делает фразу неестественной или просто неверной. Поэтому важно проверять не отдельное слово, а всю связку целиком.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связку целиком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69750" y="1546223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парой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1069750" y="1819618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учите не одно слово, а сразу пару: verb + preposition или adjective + preposition. Так мозг быстрее воспринимает её как готовую единицу.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9750" y="2464535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пример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1069750" y="2737930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короткий пример. Одна фраза вроде wait for the bus помогает понять, где именно стоит предлог и как работает связка в предложении.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069750" y="33781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
</a:t>
            </a:r>
            <a:endParaRPr lang="en-US" sz="1234" dirty="0"/>
          </a:p>
        </p:txBody>
      </p:sp>
      <p:sp>
        <p:nvSpPr>
          <p:cNvPr id="14" name="Text 7"/>
          <p:cNvSpPr txBox="1"/>
          <p:nvPr/>
        </p:nvSpPr>
        <p:spPr>
          <a:xfrm>
            <a:off x="1069750" y="36515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карточки и цветовое выделение. Когда предлог выделен отдельно, его легче заметить и вспомнить в тесте или при ответе вслух.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1069750" y="42917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 схеме
</a:t>
            </a:r>
            <a:endParaRPr lang="en-US" sz="1234" dirty="0"/>
          </a:p>
        </p:txBody>
      </p:sp>
      <p:sp>
        <p:nvSpPr>
          <p:cNvPr id="16" name="Text 9"/>
          <p:cNvSpPr txBox="1"/>
          <p:nvPr/>
        </p:nvSpPr>
        <p:spPr>
          <a:xfrm>
            <a:off x="1069750" y="45651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Повторяйте по схеме: слово — предлог — пример. Такой порядок тренирует память лучше, чем простое зазубривание списка без контекста.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635360"/>
            <a:ext cx="3777900" cy="9500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+ предлог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зависимыми предлогами лучше запоминать сразу в готовых сочетаниях и простых предложениях.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предлог является частью устойчивой связки и не выбирается свободно.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зависимых предлогов в английском языке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228" y="1715825"/>
            <a:ext cx="7897544" cy="198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+ предлог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609900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тоже требуют определённого предлога, и эта связь запоминается как цельная пара.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758525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прилагательные образуют устойчивые сочетания, которые нужно учить вместе с предлогом.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76250" y="4693500"/>
            <a:ext cx="8191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зависимых предлогов в английском языке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связки в жизни ученика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6479100" y="63930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Afraid of snakes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afraid of snakes показывает, что предлог of относится к слову afraid. Он не связан со словом snakes, хотя стоит рядом именно перед ним.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9100" y="30593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Interested in games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479100" y="346080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interested in games помогает запомнить, что in входит в устойчивую пару с interested. Это не случайный предлог рядом с существительным.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06250" y="18494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at math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906250" y="2250775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связке good at math предлог at нужен после good. Он сообщает, в чём человек силён, и не заменяется на другой вариант без 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предлог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нужный предлог в тесте, пропуске или устном ответе.
</a:t>
            </a:r>
            <a:endParaRPr lang="en-US" sz="14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самые частые ошибки показывают, что предлог нельзя выбирать «на глаз»: он меняет правильность всей связки и звучание английской фразы.
</a:t>
            </a:r>
            <a:endParaRPr lang="en-US" sz="259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типичных ошибок на слайде 11, составленная по примеру учебных связок.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предлоге особенно заметны в простых школьных выражениях.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 1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710556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ответ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018825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уверенно говорит: I am good at science. Эта фраза показывает, что после good нужен именно at, а не любой другой предлог.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60150" y="3819681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связка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60150" y="4127950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добавляет: I am interested in robots. Здесь удобно увидеть, как in соединяется с interested и помогает строить правильную фразу.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2765118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учителя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073399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реагирует коротко и естественно: Great! Так диалог остаётся простым, а целевая связка запоминается в живом школьном контексте без лишних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 2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6479100" y="63930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друга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ученик говорит: I wait for my friend. Это короткое и понятное предложение показывает, что wait обычно сочетается с for.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9100" y="30593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за команду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479100" y="346080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 is proud of his team завершает диалог. Она соединяет новую связку с знакомой школьной темой и делает пример легко запоминающимся.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06250" y="18494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сюжет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906250" y="2250775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играют в футбол вместе. Простая ситуация помогает увидеть, как связка wait for звучит естественно в повседневном разговоре.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 3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01500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 карту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01500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looks at the map. Предлог at показывает направление взгляда, а не просто место. Такая мини-фраза помогает быстро связать глагол и предлог.
</a:t>
            </a:r>
            <a:endParaRPr lang="en-US" sz="830" dirty="0"/>
          </a:p>
        </p:txBody>
      </p:sp>
      <p:sp>
        <p:nvSpPr>
          <p:cNvPr id="12" name="Text 4"/>
          <p:cNvSpPr txBox="1"/>
          <p:nvPr/>
        </p:nvSpPr>
        <p:spPr>
          <a:xfrm>
            <a:off x="3365125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Просьба о помощи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65125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asks for help. Здесь for нужен после ask, потому что вся связка запоминается вместе. Короткая реплика звучит естественно и просто.
</a:t>
            </a:r>
            <a:endParaRPr lang="en-US" sz="873" dirty="0"/>
          </a:p>
        </p:txBody>
      </p:sp>
      <p:sp>
        <p:nvSpPr>
          <p:cNvPr id="14" name="Text 6"/>
          <p:cNvSpPr txBox="1"/>
          <p:nvPr/>
        </p:nvSpPr>
        <p:spPr>
          <a:xfrm>
            <a:off x="6128750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Согласие с планом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28750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agree with the plan. Предлог with связывает согласие с тем, с чем именно согласны. Это удобный пример для устного ответа и проверки.
</a:t>
            </a:r>
            <a:endParaRPr lang="en-US" sz="8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Упражнение: выбор предлога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69750" y="1778000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слово-сигнал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069750" y="2095765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глагол или прилагательное в предложении. Затем выбери предлог из пары, которая уже встречалась в списке: depend on, good at, interested in.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069750" y="2812044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звучание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069750" y="3129809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связку в короткое предложение и прочитай его вслух. Если фраза звучит естественно, например I am interested in music, выбор, скорее всего, верный.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069750" y="3851784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Используй пример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069750" y="4169549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вспомни готовый пример, а не перевод с русского. Такой приём помогает быстрее отвечать в тестах, где нужно выбрать один вариант.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Упражнение: вставь пропуск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03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Страх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3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is afraid ___ dogs. В этом предложении нужна устойчивая связка afraid of. Такой формат учит помнить предлог вместе со словом, а не отдельно.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390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Слушаем учителя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4390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listen ___ the teacher. Здесь подходит listen to, потому что после глагола уже закреплён свой предлог. Это одна из самых частых школьных пар.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77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Принадлежность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77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belongs ___ our club. Вставка проверяет точное знание связки belong to. Такие предложения полезны, когда нужно быстро узнать правильный предлог без перевода.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Упражнение: перефразируй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60150" y="2008200"/>
            <a:ext cx="227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Перескажи иначе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0150" y="2612300"/>
            <a:ext cx="2276700" cy="13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Замените sorry for на полное предложение: I am sorry for being late. Так вы тренируете не только связку, но и готовую фразу в речи.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75425" y="2008200"/>
            <a:ext cx="227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свой вариант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175425" y="2612300"/>
            <a:ext cx="2276700" cy="13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свой пример с новой связкой, например interested in или proud of. Чем больше вариантов вы проговорите, тем увереннее будете отвечать.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417800" y="2008200"/>
            <a:ext cx="227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предложение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417800" y="2612300"/>
            <a:ext cx="2276700" cy="13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Преобразуйте good at drawing в предложение: The student is good at drawing. Это помогает увидеть, как прилагательное работает в настоящем контексте.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485355"/>
            <a:ext cx="3777900" cy="1250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чек-лист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чек-лист помогает быстро вспомнить нужную связку и проверить себя по слову-сигналу, а не по русскому переводу.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запоминать пару целиком, выбор предлога становится быстрее и точнее.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список связок из слайдов 7, 8 и 10.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коротких заданий помогают проверить, насколько хорошо запомнились самые частые связки. Это уже не теория, а быстрая самопроверка перед ответом.
</a:t>
            </a:r>
            <a:endParaRPr lang="en-US" sz="2453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вопросов на слайде 19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заданий достаточно, чтобы увидеть, какие связки уже запомнились.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Dependent prepositions лучше запоминать как готовые пары: слово-сигнал и его предлог. Ответы к квизу показывают, что такой способ помогает быстро и точно выбирать нужную форму.
</a:t>
            </a:r>
            <a:endParaRPr lang="en-US" sz="170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2026-07-25T20:00:43Z</dcterms:created>
  <dcterms:modified xsi:type="dcterms:W3CDTF">2026-07-25T20:00:43Z</dcterms:modified>
</cp:coreProperties>
</file>