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«диалектики души» к «диалектике характера»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XIX века показывает становление личности?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русская проза все внимательнее всматривается в человека. В центре оказывается не только событие, но и его переживание, а судьба героя связывается с семьей, обществом и историей.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«диалектика души»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изображение постоянного движения сознания: мыслей, чувств, сомнений и самооценок. Герой у Толстого меняется не только от главы к главе, но порой прямо в пределах одной сцены.
</a:t>
            </a:r>
            <a:endParaRPr lang="en-US" sz="961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 никогда не дано как нечто готовое. Гордость может мгновенно смениться стыдом, уверенность — колебанием, а надежда — разочарованием, и именно это делает образ убедительным.
</a:t>
            </a:r>
            <a:endParaRPr lang="en-US" sz="85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показывает человека как живую, незавершенную личность. Читатель видит не схему характера, а процесс его непрерывного становления и внутренней борьбы.
</a:t>
            </a:r>
            <a:endParaRPr lang="en-US" sz="9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в прозе Толстого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деталь как знак внутреннего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часто раскрывает переживание через малую, но точную деталь: взгляд, движение руки, выражение лица. Такая подробность помогает увидеть то, что герой сам не решается сказать.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пауза и внутренний монолог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интонации и внутренние реплики передают ход мысли точнее прямого объяснения. В «Детстве», «Войне и мире» и «Анне Карениной» именно так раскрывается скрытая работа сознания.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движения героя у Толстого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пути особенно заметны точки перелома, где прежние представления героя перестают работать.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жизненный удар, тем глубже переосмысление; развитие идет через разрушение иллюзий.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Л. Н. Толстого: «Война и мир», «Детство», «Анна Каренина».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как момент самопознания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Андрея Болконского Аустерлиц становится крушением мечты о славе и личном величии. В момент потери прежней опоры он впервые видит границы собственных амбиций.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 в плену сталкивается не только с внешними испытаниями, но и с проверкой своих убеждений. Кризис заставляет его искать смысл не в форме, а в нравственной правде.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Николеньки Иртеньева семейные и личные переживания становятся школой взросления. Внутренний слом не уничтожает личность, а выявляет ее слабости, страхи и скрытые возможности.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91597"/>
            <a:ext cx="270716" cy="2165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91597"/>
            <a:ext cx="270716" cy="21657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характер проверяется действием. Именно реальный выбор показывает, насколько слова героя совпадают с его убеждениями.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стыд, сострадание и страх не остаются частными переживаниями. Они становятся силой, которая направляет или ломает решение.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долг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постоянно соотносит личное желание с ответственностью перед другими. Так возникает напряжение между удобством и совестью.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обстоятельствами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семейный конфликт или утрата быстро снимают внешнюю маску. В сложной ситуации человек проявляется точнее, чем в спокойной жизни.
</a:t>
            </a:r>
            <a:endParaRPr lang="en-US" sz="1054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и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Толстого связывает размышление с поступком. Внутренний спор не остается отвлеченным: он приводит к конкретному решению.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 и его поступок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«диалектика характера»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как результат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более широкое понимание человека, где внутренние противоречия соединяются с устойчивыми чертами личности. Характер проявляется не только в чувствах, но и в привычных способах действовать.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среда в судьбе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героя влияют семья, эпоха, общественные нормы и исторические события. Поэтому в эпическом изображении судьба человека не отделена от времени, в котором он живет.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другие писатели XIX 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русская проза раскрывает человека и его внутренний мир.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ближе к психологии поступка, тогда как другие писатели сильнее выделяют идею, конфликт взглядов или внутреннюю инерцию.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прозе XIX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славе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мечтает о подвиге и личном величии. Его взгляд на жизнь связан с честью, военной карьерой и желанием быть выше обыденности.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Аустерлиц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Аустерлица становится символом крушения прежних идеалов. Герой переживает момент, когда внешняя слава теряет для него значение.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утраты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переживания и встреча с Наташей заставляют его иначе взглянуть на любовь, ответственность и счастье. Внутренняя уверенность сменяется сомнением.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и переоценка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Пережитые страдания приводят к более глубокому пониманию жизни. Андрей начинает ценить простые человеческие отношения и нравственную правду.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Болконский: путь от гордости к переоценке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Безухов: поиск смысла и духовный рост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входит в роман как человек, не умеющий сразу найти себя: он втянут в светскую среду, но внутренне ей не принадлежит и постоянно проверяет собственные убеждения.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проходит через масонство, брак, войну 1812 года и плен; каждое испытание разрушает иллюзии и заставляет заново отвечать на вопрос, ради чего жить.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духовная зрелость не дается раз и навсегда: она рождается из ошибок, сомнений, нравственных открытий и готовности принимать ответственность за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толстовском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развития толстовского персонажа: от исходного состояния к столкновению с жизнью, кризису, выбору и новому уровню понимания.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герой лишается привычных условностей, поэтому особенно ясно проявляются страх, храбрость, самолюбие и способность сострадать другим людям.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испытание характера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эпизоды у Толстого проверяют не только смелость, но и правдивость убеждений: красивые слова быстро теряют цену перед реальной опасностью.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Предельная ситуация заставляет человека действовать, а не рассуждать, и именно поступок показывает, насколько глубоко он понимает долг и ответственность.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война становится художественным способом раскрыть истинный нравственный масштаб личности и отделить подлинное от показного.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внутреннего конфликта у героев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конфликт почти всегда начинается внутри личности и затем переходит в поступок, поэтому его герои так убедительны в нравственных кризисах.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напряжение возникает между идеалом и жизнью; именно это делает выбор героя драматичным и значимым.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Л. Н. Толстого («Война и мир», «Анна Каренина», «Детство»).
</a:t>
            </a:r>
            <a:endParaRPr lang="en-US" sz="9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воспринимается как естественная и непосредственная героиня: она говорит и действует искренне, легко увлекается, ошибается, но не теряет внутренней живости и способности к любви.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взросление видно в том, как радость, разочарование и чувство вины постепенно меняют ее поведение; Толстой показывает, что подлинная человечность не исключает ошибок, а проходит через них.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Ростова: живой и изменчивый характер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часто заменяет прямое объяснение короткой внутренней репликой, чтобы читатель сам услышал движение мысли героя и его скрытое сомнение.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Мимика, взгляд, жест и бытовая деталь нередко спорят со сказанными словами, поэтому внешнее поведение становится ключом к внутренней правде персонажа.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смена ритма фразы передают колебание чувства: состояние героя меняется прямо на глазах, без резких переходов и готовых выводов.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точность наблюдения позволяет показать, как одно чувство постепенно вытесняет другое и незаметно меняет решение, настроение и поступок.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психологического анализа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«душа» и «характер»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способов изображения человека у Толстого.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показывают развитие человека, но «характер» шире: он связывает внутренний мир с историей, средой и нравственной ответственностью.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понятий по материалам русской литературы XIX века.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изображения «души» к изображению «характера» делает роман шире: герой предстает не только как носитель чувств, но и как участник истории.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переход важен для литературы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начинает рассматриваться в связях с семьей, обществом, войной и культурой, поэтому ее судьба становится частью общего движения эпохи.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усиливает реализм: писатель показывает, что человек зависит от обстоятельств, но не сводится к ним и несет моральную ответственность.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проза XIX века звучит особенно глубоко: она соединяет частную жизнь с большими общественными и историческими процессами.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изображения человека у Толстого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Толстой особенно последовательно связывает личный опыт героя с историческим временем и нравственной ответственностью.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— образ человека, который меняется не в отрыве от мира, а в постоянном взаимодействии с ним.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романам Л. Н. Толстого «Война и мир», «Анна Каренина», «Детство». 
</a:t>
            </a:r>
            <a:endParaRPr lang="en-US" sz="9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 Толстого: движение, выбор, 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личность как процесс: мысли, чувства и поступки постоянно меняются, а их смысл раскрывается через жизненные испытания, историческое время и нравственный выбор.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2026-05-23T10:14:30Z</dcterms:created>
  <dcterms:modified xsi:type="dcterms:W3CDTF">2026-05-23T10:14:30Z</dcterms:modified>
</cp:coreProperties>
</file>