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D64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учения об эволюции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процесс изменений живых организмов на протяжении времени.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возникновения теории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XIX века преобладала идея о неизменности видов. Линней создал первую систематику, а Ламарк выдвинул гипотезу изменения видов под влиянием среды, что стало фундаментом для эволюционного учения.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и его вклад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1859 году Дарвин опубликовал «Происхождение видов», где объяснил естественный отбор как механизм эволюции и борьбу за выживание организмов.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работы изменили биологию навсегда, заложив основы современного понимания эволюции и естественного отбора.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исследовал Галапагосские острова и показал, как адаптация к среде приводит к разнообразию видов и приспособленности к условиям обитания.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Ламарка и её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считал, что среды воздействия формируют изменённые признаки у организмов, которые затем передаются потомству, меняя вид постепенно.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удлинение шеи жирафа объяснялось постоянным тянущимся за листьями с высоких деревьев, демонстрируя прямое влияние условий на организм.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численности видов связан с массовыми вымираниями, после которых биоразнообразие быстро восстанавливалось.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видового разнообразия сопровождается периодами существенного сокращения видов из-за глобальных экологических катастроф.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количества видов за миллионы лет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14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эволюции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выживанию и размножению наиболее приспособленных организмов в конкретных условиях среды.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переносит генетический материал между популяциями, изменяя их генофонд.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генетические изменения, предоставляя сырьё для появления новых признаков у видов.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прерывает обмен генами между группами, способствуя формированию новых видов.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отвечают за строение и функции организма, передаваясь потомкам, обеспечивая стабильность признаков из поколения в поколение. Мендель показал закономерности наследования.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мутаций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случайные изменения в генах — создают новые варианты признаков, оказывающие влияние на приспособленность и развитие видов в процессе эволюции.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естественного отбора в природе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 более подходящими адаптациями имеют больше шансов выжить и передать свои признаки потомству.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признаки закрепляются, увеличивая частоту их появления в популяции.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признаки со временем исчезают, что приводит к улучшению приспособленности видов.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662718"/>
            <a:ext cx="10121400" cy="4807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доказательства эволюции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источники подтверждают эволюционные связи между организмами на разных уровнях биологической организации.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доказательств подтверждает теорию эволюции и её универсальность среди живых организмов.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исследования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Археоптерикс: птица с чертами рептилий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имел перья и способность к полету, но также зубы и кости хвоста, характерные для рептилий. Это яркое доказательство переходных форм между классами животных.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 — переход между рыбами и амфибиями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 обладал плавниками с костями, напоминающими конечности наземных животных, что показывает важный этап эволюции в освоении суши.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— ключевые свидетельства эволюции
</a:t>
            </a:r>
            <a:endParaRPr lang="en-US" sz="5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основные этапы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(около 4–2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предки человека, передвигавшиеся прямо на двух ногах. У них появились примитивные орудия труда и простое социальное поведение.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Неандерталец (330–40 тыс.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Развил коллективную охоту и общение с признаками языка. Использовал огонь и создавал украшения, что указывает на социальную культуру.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(около 1,9 млн – 110 тыс.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Обладал увеличенным мозгом и умением создавать сложные орудия. Распространился из Африки в Евразию, что свидетельствует о высокой адаптивности.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(около 300 тыс. лет назад – настоящее время)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Характеризуется развитым мышлением, речью и творчеством. Создатель технологий и культуры, оказавший значительное влияние на окружающий мир.
</a:t>
            </a:r>
            <a:endParaRPr lang="en-US" sz="27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 природе: примеры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и хранение воды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накапливают воду в горбах и долго обходятся без питья, что позволяет им выживать в засушливых пустынях. Такая адаптация помогает сохранять энергию и поддерживать жизненные функции.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мех полярного медведя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мех маскирует животное в снежных условиях, облегчая охоту на добычу. Это защитная окраска помогает выживать в арктической среде с её суровыми условиями.
</a:t>
            </a:r>
            <a:endParaRPr lang="en-US" sz="2086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 у летучих мышей
</a:t>
            </a:r>
            <a:pPr algn="l" indent="0" marL="0">
              <a:lnSpc>
                <a:spcPct val="90000"/>
              </a:lnSpc>
              <a:buNone/>
            </a:pPr>
            <a:r>
              <a:rPr lang="en-US" sz="1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используют ультразвуковые сигналы для ориентации и поиска пищи в темноте. Этот механизм позволяет им эффективно охотиться ночью, избегая препятствий.
</a:t>
            </a:r>
            <a:endParaRPr lang="en-US" sz="19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органы, например, передние конечности кита и птицы, имеют одинаковое строение, указывающее на общее эволюционное происхождение.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 различия между организмами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органы, такие как крыло птицы и крыло бабочки, возникли независимо, но выполняют сходные функции, показывая адаптацию к окружающей среде.
</a:t>
            </a:r>
            <a:endParaRPr lang="en-US" sz="2795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этих особенностей подтверждает идею общего предка и разнообразие форм жизни, выстроенных по разным эволюционным путям.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континентов способствует развитию уникальной фауны, адаптированной к своим условиям проживания.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ведёт к выделению новых видов и формированию эндемиков в различных экосистемах.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закономерности распределения видов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Биогеографические исследования, 2023
</a:t>
            </a:r>
            <a:endParaRPr lang="en-US" sz="14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доказательства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ДНК человека и шимпанзе достигает 98,7%, что демонстрирует близкое эволюционное родство между видами.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наблюдения показывают, как бактерии развивают устойчивость к антибиотикам, иллюстрируя активные эволюционные процессы.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число поколений нужно бактериям, чтобы развить резистентность и пережить воздействие лекарств.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20 поколений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способны обрести устойчивость к новейшим антибиотикам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2022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128588"/>
            <a:ext cx="10121400" cy="56411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жизни на Земле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основных вех в эволюции жизни, от простейших организмов до появления приматов.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постепенное усложнение жизни и появление ключевых биологических форм с течением времени.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биология, 2024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показывают вымирание динозавров и адаптацию мамонтов к ледниковому периоду.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конкурентов и пищи определяет выживаемость и распространение видов в экосистемах.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ландшафта стимулирует миграции и генетическую изоляцию, способствуя видообразованию.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влияют на появление новых видов, способных адаптироваться к новым условиям обитания.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эволюции и окружающей среды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его влияние на эволюцию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людей быстро изменяет генетические признаки домашних животных и растений, создавая разнообразные породы и сорта.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Завоз инвазивных видов изменяет местные экосистемы, влияя на динамику естественной эволюции и биологическое разнообразие.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ключ к пониманию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об эволюции является фундаментом биологии, помогая развивать медицину, сельское хозяйство и охрану природы, что делает его жизненно важным для общества.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2026-05-08T04:25:02Z</dcterms:created>
  <dcterms:modified xsi:type="dcterms:W3CDTF">2026-05-08T04:25:02Z</dcterms:modified>
</cp:coreProperties>
</file>