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и ландшафты: как видеть различия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говорит через формы, и каждый пейзаж можно научиться читать.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Ландшафт: как читать местность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помогает увидеть, как рельеф, вода, растительность и следы человека создают цельный образ местности.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как целостная картина местности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объединяет отдельные природные признаки в единую картину. Именно поэтому один и тот же участок земли можно описать не по одному объекту, а по их сочетанию.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меняет облик территории: строит дороги, города, поля, плотины. Такие детали важно замечать, потому что они указывают на использование и преобразование пространства.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поверхности, вода и растительность задают базовый характер местности. Эти элементы помогают понять, почему пространство кажется открытым, замкнутым, влажным или сухим.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анализировать ландшафт делает наблюдение точнее. Оно помогает сравнивать фото, карты и реальные места, а также увереннее объяснять увиденное на уроке или в путешествии.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594577"/>
            <a:ext cx="193800" cy="19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605493"/>
            <a:ext cx="193800" cy="17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09717"/>
            <a:ext cx="193800" cy="172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4764" y="1588127"/>
            <a:ext cx="18112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пейзаж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задаёт общий силуэт территории: горы, равнины, холмы или уступы сразу меняют восприятие пространства. По нему легче всего понять, насколько местность высокая, ровная или расчленённая.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добавляет движению и отражениям особую выразительность. Реки, озёра, болота и побережья заметно меняют композицию пейзажа и часто становятся его главным акцентом.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освещение, влажность и смену оттенков в течение года. Именно он делает пейзаж более мягким, сухим, контрастным или холодным на вид.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человека заметны по дорогам, полям, зданиям и линиям электропередачи. Они показывают, как территория используется и насколько сильно изменена хозяйственной деятельностью.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определяет цвет, плотность и сезонное настроение сцены. Лес, степь, тундра или редкие кустарники по-разному закрывают горизонт и меняют видимость дальнего плана.
</a:t>
            </a:r>
            <a:endParaRPr lang="en-US" sz="8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высота, контраст, драматичность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создаёт ощущение масштаба и подъёма над окружающим пространством. Чем резче перепады, тем выразительнее контуры, тени и границы между склонами.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гребни и узкие долины усиливают контраст. В кадре они строят сложную линию горизонта и делают пейзаж визуально напряжённым и динамичным.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акценты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 вершинах и каменные склоны подчёркивают суровый характер местности. Такие детали особенно заметны при ярком солнце и ясной погоде.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пейзаж воспринимается торжественно и величественно. Он часто кажется более холодным по настроению из-за света, теней и обилия тёмных поверхностей.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низменности: открытое пространство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перспектива делает пространство визуально открытым. Даже небольшие объекты — дерево, дом или башня — сразу заметны и помогают оценить расстояния.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на фоне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дороги и реки особенно хорошо читаются на равнинах. Они образуют длинные линии, которые подчёркивают протяжённость местности и её организованность.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выглядит спокойным и непрерывным. На нём легко считывается горизонт, а взгляд без усилий уходит вдаль, не встречая резких препятствий.
</a:t>
            </a:r>
            <a:endParaRPr lang="en-US" sz="1131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часто воспринимаются как удобные для жизни и хозяйства. Поэтому здесь нередко встречаются поселения, транспортные маршруты и сельскохозяйственные участки.
</a:t>
            </a:r>
            <a:endParaRPr lang="en-US" sz="10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и плато: мягкий рельеф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волнистость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делают линию горизонта волнистой и мягкой. Небольшие подъёмы и спуски создают ощущение движения, хотя местность остаётся сравнительно спокойной и доступной для взгляда.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отличается ровной верхней поверхностью и заметными краями. Такое сочетание создаёт ощущение высоты без резкой горной сложности и хорошо читается издали.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 кадре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особенно заметна игра света и тени. Из-за этого даже небольшой рельеф кажется объёмным, а пространство — глубже и интереснее.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подъёмов, спусков и открытых площадок делает ландшафт выразительным. Он не такой резкий, как горный, но заметно разнообразнее равнинного.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ландшафты: плотность и сезонность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кроны смыкаются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можно узнать по плотной стене крон, которая закрывает дальний план и смягчает линии горизонта. Летом он выглядит насыщенно зелёным, а осенью меняет цвет почти полностью, превращая знакомый вид в другую сцену.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просветы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опушке лес читается особенно хорошо: здесь видны граница массива, просветы и переход к открытой местности. Такие места помогают понять тип леса и его густоту.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фактура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дают более сложную палитру, чем однообразные насаждения. В одном кадре могут сочетаться хвойные и лиственные деревья, а значит, и оттенки, и фактура пейзажа становятся богаче.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открытость и суровость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почти не имеет высоких деревьев, поэтому горизонт остаётся открытым. Пространство кажется широким и незащищённым, а ветер и влажность ощущаются даже по внешнему виду сцены.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растительность определяет весь облик местности. Мхи, лишайники и редкие травы создают ковёр, который не поднимается высоко над поверхностью и подчёркивает суровые условия.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кочки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Болотистые участки и кочки придают тундре неровность, хотя она не выглядит гористой. Вода здесь распределена неравномерно, из-за чего почва часто кажется сырой и холодной.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оттенков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сильно меняет цвет сцены: летом преобладают серо-зелёные тона, а осенью появляются охристые и красноватые оттенки. Это делает тундру особенно зависимой от времени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зонах особенно важны открытость пространства и редкость растительного покрова.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9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Земли занимают засушливые территории, где особенно заметны степные и полупустынные ландшафты.
</a:t>
            </a:r>
            <a:endParaRPr lang="en-US" sz="2299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UNCCD, Global Drylands, https://www.unccd.int/land-and-life/drylands/drylands-and-desertification
</a:t>
            </a:r>
            <a:endParaRPr lang="en-US" sz="7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минимум воды, максимум света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34700" y="1396725"/>
            <a:ext cx="4896300" cy="14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камни и почти полное отсутствие влаги создают ощущение простора и оголённости. Яркое солнце усиливает контрасты, а тени становятся короткими и жёсткими, подчёркивая сухость местности.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4700" y="2987274"/>
            <a:ext cx="4896300" cy="14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Дюны, барханы и солончаки помогают распознать пустыню даже без подписи на фото. Ветер постоянно меняет форму рельефа, поэтому пейзаж кажется подвижным, хотя воды в нём почти нет.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и болота: вода как главный признак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Водная ось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самую заметную линию — русло, протоку или извилистый берег. Именно вода задаёт форму долины, делает пейзаж асимметричным и помогает увидеть направление движения ландшафта.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Влажная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обращают внимание на влажную почву, луга, камыш и осоки. Эти растения не случайны: они показывают, что грунт долго удерживает воду и воздух здесь насыщен влагой.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Формы и следы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Третьим признаком становятся старицы, кочки, заболоченные понижения и зеркальные отражения. Такие детали указывают на медленное течение, застой воды или её частое разливание по низкой местности.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Общее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оценить общую атмосферу сцены: туман, высокая влажность и мягкий свет усиливают впечатление спокойствия. В болотах и долинах пространство читается не по высоте, а по воде.
</a:t>
            </a:r>
            <a:endParaRPr lang="en-US" sz="9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побережья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суши и воды читается по непрерывной линии берега, которая может быть ровной или изрезанной. Волны, прибой и следы прилива делают этот пейзаж особенно подвижным.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пляжи, дюны и низкие косы показывают, как ветер перерабатывает осадки. Такие формы выглядят мягкими и изменчивыми, потому что их контуры постоянно меняются.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Каменистый край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Скалы, обрывы и каменистые мысы придают побережью жёсткий характер. Вертикали здесь подчёркивают силу волн и ветра, а поверхность кажется более контрастной и суровой.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Лагуны и заливы создают спокойные водные пространства, защищённые от открытого моря. Они смягчают пейзаж и делают его более сложным по форме и отражениям.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слой: город и сельское хозяйство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пейзаж строится на прямых линиях, сетке улиц, мостах и высотных акцентах. Архитектура задаёт ритм и делает пространство заметно более упорядоченным, чем в природе.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сады и фермы тоже формируют ландшафт, но через повторяемость рядов, границ и межей. Здесь особенно хорошо видно, как человек организует землю для работы и урожая.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склады и линии электропередачи добавляют индустриальный слой. Их легко узнать по большим объёмам, техническим конструкциям и функциональной логике размещения объектов в пространстве.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островки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набережные и скверы смягчают жёсткость застройки. Они соединяют природные элементы с городской средой и помогают увидеть, как человек преобразует пространство не только ради пользы, но и ради комфорта.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свет в восприятии пейзажа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рассвете и перед закатом свет становится тёплым и мягким. Длинные тени подчёркивают рельеф, а цветовая гамма кажется насыщеннее и глубже.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 и облачность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полдень освещение самое резкое: контрасты усиливаются, детали читаются чётче, но цвета могут выглядеть более жёсткими. Пасмурное небо, наоборот, сглаживает переходы.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сдвиги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ландшафт наполняется жёлтыми и красными оттенками, а зимой палитра становится холодной, чистой и более сдержанной. Сезон меняет не только цвет, но и настроение сцены.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сезон меняет характер сцены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Осенняя смена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 первый план выходят оттенки: зелёный сменяется золотистым, охристым и красноватым. В этот период легче заметить границы между разными участками местности и типами растительности.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Зимний контур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исчезает лишняя деталь, и лучше читаются силуэты деревьев, уклоны, ложбины и гребни. На снежном фоне особенно заметны форма рельефа и геометрия пространства.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Летняя густота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рельеф и растительность воспринимаются через плотность: кроны, трава и кустарники скрывают часть форм. Ландшафт кажется более насыщенным и живым, особенно после дождей.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пейзаж объёмным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 против горизонта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фотографии горный склон почти закрывает небо, а на другой горизонт уходит далеко за поле. Разница в масштабе меняет восприятие: там, где есть вертикаль и теснина, возникает напряжение; там, где пространство открыто, появляется спокойствие и глубина.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плана в кадре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план работает как вход в кадр: камни, трава или вода сразу задают масштаб. Средний план связывает детали с фоном, а дальний план завершает композицию, показывая, насколько велико пространство и как оно организовано визуально.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ведущие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река или береговая линия часто становятся направляющими линиями. Они ведут взгляд вглубь изображения, помогают почувствовать перспективу и делают пейзаж не статичным, а выстроенным по логике движения.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чек-лист наблюдателя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пять коротких вопросов помогают быстро определить тип ландшафта без сложного анализа. Сначала смотрят на рельеф и воду, затем — на растительность, следы человека и сезонные условия.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рельефа, воды и растительности даёт самый надёжный ориентир; сезон и антропогенные объекты уточняют картину.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основным признакам местности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ландшафт за минуту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выделяем три опорных признака и сопоставляем их с типом местности.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 система признаков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становится понятным, когда мы замечаем не одну деталь, а их сочетание: рельеф, воду, растения, погоду и следы человека. Чем внимательнее наблюдение, тем точнее описание и сравнение.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2026-07-25T19:07:27Z</dcterms:created>
  <dcterms:modified xsi:type="dcterms:W3CDTF">2026-07-25T19:07:27Z</dcterms:modified>
</cp:coreProperties>
</file>