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for Describing Human Emotions: точность, оттенки, контекст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эмоциях начинается со слова.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эмоциональную лексику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слова помогают понимать героев, точнее передавать собственные чувства и уверенно работать с текстами, фильмами, песнями и ответами на уроке. Важно не просто знать перевод, а различать оттенки, стиль и сочетаемость.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emotions in English: основные группы лексики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 удовлетворение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положительных эмоций английский использует целые ряды близких слов: happy, glad, pleased, joyful, delighted. Они различаются по силе чувства, характеру ситуации и степени эмоциональной выразительности.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 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sad, upset, miserable, worried, anxious описывают не одно и то же состояние. Одни передают краткую реакцию на событие, другие — более длительное внутреннее напряжение или подавленность.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гнев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группах fear и anger особенно заметны градации интенсивности: afraid, scared, frightened, terrified; annoyed, irritated, angry, furious. Такие ряды помогают точно передавать силу переживания.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 стыд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Surprised, amazed, shocked, embarrassed, ashamed, guilty показывают, что эмоция зависит не только от смысла, но и от причины, контекста и отношения говорящего к 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эмоций: от слабой к сильной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близкие по смыслу слова выстраиваются по силе переживания и длительности состояния.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лексика организована как шкала: от нейтрального состояния к более напряжённому и затем к крайней степени переживания.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и учебные словари английского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emotions: слова для радости и воодушевления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благополучие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обозначает устойчивое ощущение благополучия и удовлетворённости. Это самое широкое слово в группе, поэтому оно подходит для повседневных описаний, когда не требуется передавать особую силу эмоции.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 поводу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Glad чаще связано с конкретным поводом: удачей, встречей, хорошей новостью. В отличие от happy, это слово обычно подчёркивает реакцию на определённую ситуацию, а не общее настроение.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Воодушевление и 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Excited передаёт эмоциональный подъём перед событием, а thrilled выражает особенно сильный восторг. Эти слова хорошо передают ожидание поездки, выступления, результата или важного изменения.
</a:t>
            </a:r>
            <a:endParaRPr lang="en-US" sz="1158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 часто употребляются в готовых конструкциях: feel excited about the trip, be pleased with the result, be proud of oneself. Такие сочетания звучат естественно и помогают говорить точнее.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эмоциональные слова чаще встречаются в английских текстах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слова, связанные с переживаниями персонажей и развитием конфликта, особенно в диалогах и описаниях внутренних состояний.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Тревога, напряжение и эмоциональная нестабильность встречаются почти так же часто, как базовые положительные эмоции.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из школьных и художественных текстов; иллюстративные данные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Sadness and loss: слова для грусти и утраты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Sad — самое общее слово для печали. Оно подходит для описания состояния без уточнения причины и не обязательно указывает на глубину переживания или его продолжительность.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Огорчение из-за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Upset часто связано с конкретным неприятным событием: неудачей, ссорой, проигрышем, разочарованием. Это слово передаёт эмоциональную реакцию, но не всегда означает сильную подавленность.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Несбывшееся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Disappointed подчёркивает разрыв между ожиданием и результатом. Такое слово особенно важно, когда человек надеялся на успех, поддержку или приятное событие, но получил иной итог.
</a:t>
            </a:r>
            <a:endParaRPr lang="en-US" sz="1396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утрата и подавленность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Miserable и depressed обозначают более тяжёлое состояние. Первое передаёт мучительную тоску и дискомфорт, второе — глубокую эмоциональную подавленность, которая может длиться дольше, чем обычная печаль.
</a:t>
            </a:r>
            <a:endParaRPr lang="en-US" sz="13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точное слово для эмоции в английском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строится от смысла к стилю и степени интенсивности.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Fear, worry, panic: близкие, но не одинаковые слова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опасность реальна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heard footsteps behind him and felt fear instantly. The dark street, the silent windows, and the sudden shadow made the reaction physical: his hands froze, and his breathing became shallow. Fear здесь связан с конкретной угрозой, а не с воображаемым сценарием.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проблема только ожидается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kept checking the phone, worrying about the exam results. Nothing had happened yet, but the uncertainty made her tense all evening. Worry and anxiety describe anticipation of a possible problem, so the emotion can last longer than a sudden scare.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эмоция выходит из-под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crowded station, the announcement disappeared in the noise, and he panicked. His heart raced, his palms were wet, and he could not think clearly for a moment. Panic suggests a sharp, overwhelming reaction that can break normal control.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Anger and irritation: оттенки отрицательных эмоций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различать степень гнева и длительность негативного чувства в типичных жизненных ситуациях.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группы anger различаются не только по силе, но и по тому, является ли чувство мгновенной реакцией или затяжной обидой.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толковые словари английского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в лексике удивления и растерянности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Surprised обозначает нейтральную реакцию на неожиданную новость или событие. Это слово подходит для повседневного общения и не предполагает ни сильного потрясения, ни негативной оценки ситуации.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Amazed и astonished передают более яркое, глубокое удивление. They often describe a stronger emotional response, когда событие кажется особенно необычным, впечатляющим или трудно объяснимым словами.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потрясение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Shocked подчёркивает не просто неожиданность, а болезненную реакцию на неприятный результат или серьёзную новость. В таком контексте слово часто связано с тревогой, испугом или эмоциональным оцепенением.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Растерянность и непонимание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Confused и puzzled описывают ситуацию, когда человек не понимает, что происходит, или не может быстро сориентироваться. Эти слова особенно полезны для анализа диалогов, объяснений и сюжетных поворотов.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интенсивности эмоций в английском языке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видеть, что близкие слова отличаются не только смыслом, но и силой переживания, поэтому выбор лексики становится точнее в пересказе и письменном комментарии.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ряды выстраиваются по нарастающей интенсивности: от спокойствия к тревоге, от радости к восторгу, от раздражения к ярости.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учебных и толковых словарей английского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Shame, guilt, embarrassment: стыд, вина и смущение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Ситуационное смущение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Embarrassed описывает неловкость, возникающую в социальной ситуации: ответ у доски, ошибка перед классом, неудачная реплика. Это состояние обычно краткое и связано с ощущением внимания окружающих.
</a:t>
            </a:r>
            <a:endParaRPr lang="en-US" sz="1410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 и вина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Ashamed и guilty различаются по смыслу: ashamed относится к стыду за себя или своё поведение, а guilty — к осознанию конкретной ошибки. Второе слово чаще связано с внутренней ответственностью.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эти слова помогают точнее анализировать конфликты, моральный выбор и реакцию героя на собственные поступки. Оттенок значения меняет интерпретацию ситуации и характер персонажа.
</a:t>
            </a:r>
            <a:endParaRPr lang="en-US" sz="13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мимике, позе и голосе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как 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эмоций часто начинается с выражения лица: smile, frown, raised eyebrows, downcast eyes. Такие детали позволяют показать состояние героя без прямого называния чувства и делают текст нагляднее.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передаёт внутреннее напряжение не хуже слов: clenched fists, slumped shoulders, tense posture, restless movements. По этим признакам читатель понимает, что персонаж волнуется, злится или чувствует себя подавленно.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помогает различать оттенки эмоций: shaky voice указывает на страх, sharp voice — на раздражение, quiet voice — на подавленность. Интонация часто раскрывает то, что герой пытается скрыть.
</a:t>
            </a:r>
            <a:endParaRPr lang="en-US" sz="1196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соответствовать разным чувствам, поэтому важно учитывать ситуацию. Например, avoidance of eye contact бывает связано и со смущением, и с тревогой, и с грустью.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Neutral, informal and expressive vocabulary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чувство может передаваться нейтрально или разговорно в зависимости от ситуации общения, цели высказывания и типа текста.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 подходят для письменной и учебной речи, а разговорные варианты делают высказывание живее, но требуют осторожности в формальных заданиях.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словарям английского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описания эмоций в художественном тексте и диалогах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лексика помогает автору показать характер героя через точные признаки: anxious, sensitive, easily offended, cheerful but insecure. Несколько слов вместе создают объёмный образ без длинного объяснения.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эмоции часто передаются через короткие реплики, междометия и фразовые глаголы. Такой способ делает речь естественной и помогает услышать интонацию персонажа.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тревоги, страха или раздражения усиливают драматизм сцены. Читатель чувствует, что конфликт развивается, даже если автор не описывает события напрямую и подробно.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внешней улыбкой и внутренней неуверенностью показывает сложность героя. Эмоциональные слова позволяют нам понять, что персонаж может выглядеть спокойно, но переживать сильный внутренний конфликт.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полезные синонимические ряды для 10 класса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быстрее запомнить, какие слова обозначают более слабую или более сильную эмоцию, а какие звучат более нейтрально или выразительно.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внутри одного ряда различаются по интенсивности и стилю, поэтому выбор слова должен зависеть от контекста, а не только от общего значения.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словарям и материалам школьного уровня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расширять словарь эмоций при чтении английских текстов
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эмоциональной лексикой в тексте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наиболее частые проблемы — смешение близких слов, излишне сильный выбор, потеря контекста и неверный стиль. Их устранение делает речь точнее и естественнее.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учебного раздела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часто возникают из-за смешения близких слов и игнорирования стиля речи.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словарь эмоций — сильная английская речь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различаете оттенки эмоций, английская речь становится убедительнее, точнее и живее. Контекст, интенсивность и стиль помогают не просто назвать чувство, а по-настоящему передать его смысл.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2026-05-31T14:48:55Z</dcterms:created>
  <dcterms:modified xsi:type="dcterms:W3CDTF">2026-05-31T14:48:55Z</dcterms:modified>
</cp:coreProperties>
</file>