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обзор строения цветкового растения
</a:t>
            </a:r>
            <a:endParaRPr lang="en-US" sz="2121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Цветковое растение состоит из корня, стебля, листьев, цветков и плодов, выполняющих важные функции.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роль цветковых растений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Появившись около 140 млн лет назад, цветковые растения стали доминирующей группой, формирующей экосистемы и обеспечивая пищу человечеству и животным.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89" y="968275"/>
            <a:ext cx="2002822" cy="21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814" y="968200"/>
            <a:ext cx="2002822" cy="210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141" y="968275"/>
            <a:ext cx="2002468" cy="209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1615" y="968150"/>
            <a:ext cx="1994270" cy="209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05800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 в почве, всасывает воду и питательные вещества. Его структура уникальна и поддерживает жизнедеятельность всего организма.
</a:t>
            </a:r>
            <a:endParaRPr lang="en-US" sz="962" dirty="0"/>
          </a:p>
        </p:txBody>
      </p:sp>
      <p:sp>
        <p:nvSpPr>
          <p:cNvPr id="11" name="Text 2"/>
          <p:cNvSpPr txBox="1"/>
          <p:nvPr/>
        </p:nvSpPr>
        <p:spPr>
          <a:xfrm>
            <a:off x="305800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подземный фундамент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497625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служит каркасом растения и проводит воду и вещества между корнем и листьями, обеспечивая их связь и устойчивость.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497625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— опора и транспорт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4681875" y="3646020"/>
            <a:ext cx="1984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производят органические вещества через фотосинтез и участвуют в дыхании и испарении воды, регулируя обмен с окружающей средой.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4681875" y="3203350"/>
            <a:ext cx="19848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— фабрика питания
</a:t>
            </a:r>
            <a:endParaRPr lang="en-US" sz="1131" dirty="0"/>
          </a:p>
        </p:txBody>
      </p:sp>
      <p:sp>
        <p:nvSpPr>
          <p:cNvPr id="16" name="Text 7"/>
          <p:cNvSpPr txBox="1"/>
          <p:nvPr/>
        </p:nvSpPr>
        <p:spPr>
          <a:xfrm>
            <a:off x="6873975" y="3646020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способствуют размножению, а плоды защищают семена и помогают их распространению — ключ к выживанию вида.
</a:t>
            </a:r>
            <a:endParaRPr lang="en-US" sz="1088" dirty="0"/>
          </a:p>
        </p:txBody>
      </p:sp>
      <p:sp>
        <p:nvSpPr>
          <p:cNvPr id="17" name="Text 8"/>
          <p:cNvSpPr txBox="1"/>
          <p:nvPr/>
        </p:nvSpPr>
        <p:spPr>
          <a:xfrm>
            <a:off x="6873975" y="3203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 плоды — продолжение рода
</a:t>
            </a:r>
            <a:endParaRPr lang="en-US" sz="1130" dirty="0"/>
          </a:p>
        </p:txBody>
      </p:sp>
      <p:sp>
        <p:nvSpPr>
          <p:cNvPr id="18" name="Text 9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цветкового растения
</a:t>
            </a:r>
            <a:endParaRPr lang="en-US" sz="234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Корень: строение, типы и функции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выполняет закрепление растения и всасывает воду с минералами из почвы. Это основа питания и роста растения.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строения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главный, боковые и придаточные корни. Некоторые растения формируют корнеплоды для хранения питательных веществ.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обеспечивает вертикальную опору растения и соединяет корень с листьями и цветками. Он участвует в росте и ветвлении.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стебля проходят сосуды ксилемы и флоэмы, транспортирующие воду, минералы и органические вещества по всему растению.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Стебель: опорная и транспортная система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Листовая пластинка содержит хлоропласты, где из воды и углекислого газа образуются питательные вещества при помощи света.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создание питания
</a:t>
            </a:r>
            <a:endParaRPr lang="en-US" sz="132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отверстия — устьица — регулируют обмен газами, обеспечивая дыхание и контролируя испарение воды с поверхности листа.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испарение через устьица
</a:t>
            </a:r>
            <a:endParaRPr lang="en-US" sz="1145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бывают простыми и сложными, с разным жилкованием, что помогает растениям адаптироваться к окружающей среде.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разнообразие листьев
</a:t>
            </a:r>
            <a:endParaRPr lang="en-US" sz="1183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— многофункциональный орган растения
</a:t>
            </a:r>
            <a:endParaRPr lang="en-US" sz="19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значение цветка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состоит из чашелистиков, лепестков, тычинок и пестика и служит органом размножения растения.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лепестки и запах привлекают опылителей, обеспечивая перенос пыльцы и развитие семян и плодов для продолжения 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в цветке развивается плод, защищающий семена и способствующий их распространению в окружающей среде.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сухие и сочные плоды с разными способами распространения благодаря ветру, животным или воде.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плода и семени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 стебель вместе составляют значительную часть массы, необходимую для питания и устойчивости.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соотношение органов растения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цветки и плоды легче по массе, их роль в размножении жизненно важна для вида.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растений, 2023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воды и веществ в растении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транспорта в цветковом растении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происходит, когда пыльца с тычинок попадает на рыльце того же цветка. Этот механизм обеспечивает образование семян даже при отсутствии насекомых и ветра, но снижает генетическое разнообразие растений.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— надёжный способ размножения
</a:t>
            </a:r>
            <a:endParaRPr lang="en-US" sz="1298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Перекрёстное опыление и его значение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Перекрёстное опыление происходит с помощью насекомых, птиц или ветра, переносит пыльцу между разными растениями. Это способствует разнообразию и устойчивости популяций, повышая способность к адаптации в природе.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опыления: самоопыление и перекрёстное опыление
</a:t>
            </a:r>
            <a:endParaRPr lang="en-US" sz="14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16479"/>
            <a:ext cx="4646100" cy="18379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органов растения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ботанике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функции органов растения и примеры их видоизменений, отражающих приспособления к окружающей среде.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растения имеют специализированные функции и могут видоизменяться в зависимости от условий и задач.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и их типы: строение и функции
</a:t>
            </a:r>
            <a:endParaRPr lang="en-US" sz="2383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побега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развивается из почки и включает стебель, листья и почки. Он служит основой роста растения.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побеги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за рост и образование листьев, обеспечивают фотосинтез и развитие новых органов.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Генеративные побеги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Нестут цветки и обеспечивают размножение растения — образование семян и плодов.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ветвления побегов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растению расти вверх и вширь, а также увеличивают площадь для фотосинтеза и цветения.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Корнеплоды, например свёкла, накапливают питательные вещества в корнях, обеспечивая растение энергией в неблагоприятные периоды или для роста.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— хранилища энергии
</a:t>
            </a:r>
            <a:endParaRPr lang="en-US" sz="1219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— пример клубня, где запасаются питательные вещества. Кроме хранения, клубни обеспечивают вегетативное размножение.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— видоизменённые стебли
</a:t>
            </a:r>
            <a:endParaRPr lang="en-US" sz="1192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Луковицы, как у лука, хранят питательные вещества и почки для будущего роста. Корневища, например у ириса, служат для распространения и выживания растения.
</a:t>
            </a:r>
            <a:endParaRPr lang="en-US" sz="1164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и корневища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корней и стеблей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цветкового растения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начинается с прорастания семени, когда формируются корень, стебель и листья, необходимые для дальнейшего роста растения.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происходит цветение, образование плодов и семян, после чего растение стареет, а его жизненный цикл повторяется в новом поколении.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пустынях растения развивают мощные корни для добычи воды. 2. Листья преобразуются в колючки, уменьшая испарение и повреждения животными.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 болотах стебли удлиняются, чтобы обеспечивать доступ к свету и кислороду. 2. Такие адаптации помогают выживать в сложных условиях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органов к среде обитания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органов растений для человека и экосистем
</a:t>
            </a:r>
            <a:endParaRPr lang="en-US" sz="2008" dirty="0"/>
          </a:p>
        </p:txBody>
      </p:sp>
      <p:sp>
        <p:nvSpPr>
          <p:cNvPr id="8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поддержании экологии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производят кислород, необходимый для дыхания всех живых существ. Корни укрепляют почву, предотвращая эрозию и сохраняя экосистемы стабильно.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для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семена служат пищей для человека и животных. Растения обеспечивают сырьё для производства лекарств, материалов и продуктов питания.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75" y="395577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знаний о строении цветковых растений
</a:t>
            </a:r>
            <a:endParaRPr lang="en-US" sz="1841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растениях помогают повышать урожайность и улучшать методы выращивания важных сельскохозяйственных культур.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растений позволяет выращивать здоровые декоративные растения и создавать красивые сады.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Садоводство и цветоводство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биологических знаний способствует созданию новых сортов и растений с полезными свойствами.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цветковых растениях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Раффлезия — самый крупный цветок, достигающий до одного метра в диаметре, известна своим необычным видом и резким запахом.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растёт очень быстро — до одного метра в сутки. Есть растения-хищники и ночные цветы, например, кактус-селеноцереус открывается ночью.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значение органов цветкового растения
</a:t>
            </a:r>
            <a:endParaRPr lang="en-US" sz="2035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растения уникален и необходим для его жизни, роста и размножения. Их изучение помогает бережно использовать природные ресурсы и улучшать сельское хозяйство.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2026-05-08T13:12:23Z</dcterms:created>
  <dcterms:modified xsi:type="dcterms:W3CDTF">2026-05-08T13:12:23Z</dcterms:modified>
</cp:coreProperties>
</file>