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осязания, обоняния и вкуса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нос и язык помогают нам чувствовать мир каждую секунду.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чувства так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Осязание, обоняние и вкус помогают замечать опасность, выбирать пищу и быстро реагировать на изменения вокруг нас. Они постоянно передают сигналы в нервную систему, а мозг превращает их в понятные ощущения и решения, которые влияют на поведение человека.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поверхность тела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 и считается самым большим органом человека. Она принимает множество сигналов сразу, поэтому помогает ориентироваться в окружающем мире и замечать даже слабые изменения прикосновения.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рецепторов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находятся рецепторы прикосновения, давления, температуры и боли. Благодаря им человек различает гладкое и шероховатое, ощущает тепло, холод и быстро замечает повреждение тканей.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чувствительные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Губы, кончики пальцев, ладони и лицо чувствительнее других участков. Именно поэтому ими удобно исследовать предметы, писать, застёгивать пуговицы и точно управлять движениями.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помогает удерживать предметы, чувствовать ожог, царапину или укол и немедленно реагировать на опасность. Это делает движения точнее и защищает организм от травм.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получает сигнал, нервная система быстро оценивает его и запускает ответ. Так человек успевает отдёрнуть руку, изменить положение тела или остановить действие, которое может навредить.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Осязание: кожа как самый большой орган чувств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 расположение рецепторов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кожи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 эпидермиса, дермы и подкожной клетчатки. Каждый слой выполняет свою задачу: защищает, воспринимает сигналы или сохраняет тепло и запас питательных веществ.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рецепторы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окончания и рецепторы давления, вибрации, холода и тепла расположены главным образом в дерме. Здесь же проходит большая часть чувствительных волокон, передающих информацию в нервную систему.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эпидермиса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образует наружный барьер, который предохраняет тело от повреждений, потери влаги и проникновения вредных веществ. Он помогает коже оставаться прочной и устойчивой к внешним воздействиям.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удерживает тепло, смягчает удары и служит запасом жира. Это помогает организму сохранять энергию и защищать внутренние органы от переохлаждения.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раздражители воспринимает кожа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сигналы улавливает кожа и зачем они нужны организму.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одновременно распознаёт разные раздражители и помогает быстро понять, безопасна ли ситуация.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«Органы осязания, обоняния и вкуса»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боль и чувствительность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чувствительность снижается, человек может не заметить укол, порез или слишком горячий предмет. Поэтому возрастает риск травм, а рецепторы кожи работают как система раннего предупреждения.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теплу и холоду помогает избежать ожогов и обморожений. Кожа замечает опасную температуру раньше, чем она успевает серьёзно повредить ткани.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предупреждает, что ткани повреждены или находятся под угрозой. Благодаря этому человек прекращает опасное действие и может вовремя защитить место травмы.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 кожи к мозгу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раздражение превращается в ощущение и ответную реакцию организма.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Обоняние: как нос распознаёт запахи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вкусом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еды запах усиливает вкус блюда и делает его более выразительным. Именно поэтому при насморке даже любимая еда кажется менее яркой и насыщенной.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помогает запоминать запахи и связывать их с событиями, людьми и местами. Поэтому знакомый аромат может быстро вызвать приятные или настораживающие воспоминания.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запаха растворяются в слизи, затем раздражают рецепторы. После этого возникает нервный импульс, который передаётся в мозг и становится осознанным ощущением запаха.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рецепторы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расположены в верхней части носовой полости. Они первыми воспринимают пахучие вещества и помогают организму различать множество запахов вокруг нас.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Обонятельная зона носа и связь с мозгом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носовой полости воздух проходит мимо обонятельной слизистой, где находятся чувствительные клетки. Эта область устроена так, чтобы улавливать запахи даже в небольшом количестве.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передача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от рецепторов по обонятельному нерву быстро поступает в мозг. Поэтому знакомый запах узнаётся почти мгновенно, без долгого раздумья.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эмоциями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тесно связано с лимбической системой, которая участвует в памяти и эмоциях. Из-за этого запахи часто вызывают очень яркие и личные ассоциации.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с жизненным опытом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может напомнить о доме, любимой еде, прогулке в лесу или, наоборот, об опасности. Это делает обоняние важным не только для распознавания, но и для ориентирования.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силу обоняния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заметно меняется даже из-за временных условий: температуры воздуха, сухости и качества воздуха в помещении.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состояние слизистой носа и воздуха вокруг, тем слабее работают рецепторы и тем труднее различать запахи.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описанию факторов, влияющих на обоняние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запахи важны для безопасности и общения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выборе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еды обоняние усиливает вкус и помогает понять, насколько блюдо свежее и приятное. Поэтому еда кажется ярче, когда нос свободно дышит и рецепторы работают нормально.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об 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дыма, газа или испорченной еды помогает заметить угрозу раньше, чем она станет заметной глазами. Это даёт человеку время отойти, проветрить помещение или не есть опасный продукт.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Приятные запахи могут вызывать чувство уюта, спокойствия и аппетита. Они связаны с воспоминаниями, поэтому знакомый аромат иногда быстро напоминает о доме, празднике или любимом блюде.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вкус кажется слабее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простуде или заложенности носа запахи ощущаются хуже, и пища кажется менее вкусной. При этом язык продолжает работать, но мозг получает меньше информации от обоняния.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вкусы связаны с типом пищи и их значением для 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помогает не только получать удовольствие от еды, но и быстро оценивать её состав и возможную пользу или 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«Органы осязания, обоняния и вкуса»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вкусовые ощущения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чувствительность к вкусу связана с передней, боковой и задней частью языка. Благодаря этому человек быстрее замечает вкус пищи и точнее различает её свойства.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слюны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растворяет частицы пищи, чтобы они могли попасть к рецепторам. Без этого вкус ощущался бы намного слабее, потому что рецепторы реагируют именно на растворённые вещества.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язык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вкусовых рецепторов есть и в других зонах: на нёбе, в глотке и надгортаннике. Поэтому вкус воспринимается не одной точкой, а несколькими участками ротовой полости.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вкусовые рецепторы собраны во вкусовых почках, которые расположены во вкусовых сосочках языка. Именно они первыми улавливают вещества, растворённые в слюне, и запускают ощущение вкуса.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вкусовые рецепторы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орган вкуса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сосочки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языка находятся маленькие образования — вкусовые сосочки. В них расположены рецепторы, которые воспринимают вещества пищи после их растворения в слюне и передают сигнал в нервную систему.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 со слюной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не только увлажняет рот, но и помогает вкусовым веществам добраться до рецепторов. Поэтому сухая пища или недостаток слюны делают вкус менее заметным и менее точным.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обонянием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еды зависит не только от языка. Запах блюда, его температура и даже то, насколько оно хрустит или мягкое, меняют общее впечатление и делают его более полным.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текстура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Хрустящая, тёплая, холодная или мягкая пища воспринимается по-разному. Мозг объединяет сигналы от языка, носа и других чувств, поэтому вкус — это сложное совместное ощущение.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ощущение вкуса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от попадания пищи в рот до формирования вкусового ощущения в мозге.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ощущается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еды работают сразу несколько органов чувств. Кожа чувствует тепло чашки или тарелки, нос улавливает аромат, а язык распознаёт вкус. Всё это вместе создаёт общее впечатление.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Заложенный нос меняет вкус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нос заложен, запахи доходят до рецепторов хуже, и блюдо кажется менее ярким. При этом вкусовые рецепторы языка продолжают работать, но их сигналов уже недостаточно.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объединяет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ощущение пищи создаётся в мозге, который соединяет информацию от кожи, носа и языка. Поэтому один и тот же продукт может восприниматься по-разному в разных условиях.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осязания, обоняния и вкуса в одном опыте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органов чувств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кожа воспринимает сразу несколько видов раздражителей, а нос и язык — более узкие группы сигналов.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органа чувств своя специализация: кожа защищает, нос предупреждает, язык помогает оценивать пищу.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«Органы осязания, обоняния и вкуса»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чувствительность кожи, носа и языка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кожи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допускайте порезов, ожогов и длительного раздражения кожи. Повреждённая кожа хуже выполняет защитную функцию, а чувствительность к боли, температуре и прикосновению может снижаться.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раздражителями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горячая пища, резкие запахи и табачный дым могут повредить слизистые оболочки. Такое воздействие ухудшает обоняние и делает ощущения менее точными.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воду и следите, чтобы воздух в помещении не был слишком сухим. Влажная слизистая носа работает лучше, поэтому запахи воспринимаются увереннее и быстрее.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уход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мойте руки и лицо, чтобы кожа не раздражалась и не загрязнялась. Чистые слизистые оболочки лучше воспринимают сигналы, а вкус и запах остаются более точными.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органов чувств и признаки, на которые обращают внимание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запахов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перестаёт чувствовать запахи или различает их хуже обычного, это может быть связано с простудой, воспалением или другим нарушением. Стойкий симптом требует внимания врача.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вкуса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еда кажется странной, слишком слабой или непривычной на вкус, причина может быть в работе языка, носа или нервной системы. Такое состояние не стоит игнорировать.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Онемение кожи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кожа плохо чувствует прикосновения, температуру или боль, человек может не заметить опасность вовремя. Это повышает риск ожогов, порезов и других травм.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боль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Продолжающаяся боль часто означает, что ткани повреждены или воспалены. Боль — это сигнал защиты, поэтому её не следует терпеть без причины и без помощи взрослых.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 и слизистых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Трещины, ожоги, порезы и постоянное раздражение снижают защитные возможности кожи и слизистых оболочек. Из-за этого сигналы воспринимаются хуже, а организм становится уязвимее.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чувства, которые делают жизнь безопаснее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Осязание, обоняние и вкус помогают замечать опасность, выбирать пищу и лучше понимать окружающий мир. Когда кожа, нос и язык работают вместе, человек получает более полную и точную картину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2026-06-01T13:53:13Z</dcterms:created>
  <dcterms:modified xsi:type="dcterms:W3CDTF">2026-06-01T13:53:13Z</dcterms:modified>
</cp:coreProperties>
</file>