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 как часть речи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признак предмета, его формы и значение.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делают речь точнее: они помогают увидеть предмет, описать его свойства и передать отношение говорящего. Без них высказывание становится слишком общим и менее выразительным.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прилагательные важны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имя прилагательное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361275" y="42805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предмета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 называет признак предмета и уточняет существительное. Оно помогает сказать не просто «дом», а «высокий дом», если важны размер и внешний вид.
</a:t>
            </a:r>
            <a:endParaRPr lang="en-US" sz="1139" dirty="0"/>
          </a:p>
        </p:txBody>
      </p:sp>
      <p:sp>
        <p:nvSpPr>
          <p:cNvPr id="12" name="Text 3"/>
          <p:cNvSpPr txBox="1"/>
          <p:nvPr/>
        </p:nvSpPr>
        <p:spPr>
          <a:xfrm>
            <a:off x="4361275" y="159816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могут обозначать цвет, форму, вкус, материал, характер и принадлежность. Поэтому слова синий, деревянный, сладкий, весёлый и мамин относятся к этой части речи.
</a:t>
            </a:r>
            <a:endParaRPr lang="en-US" sz="1139" dirty="0"/>
          </a:p>
        </p:txBody>
      </p:sp>
      <p:sp>
        <p:nvSpPr>
          <p:cNvPr id="13" name="Text 4"/>
          <p:cNvSpPr txBox="1"/>
          <p:nvPr/>
        </p:nvSpPr>
        <p:spPr>
          <a:xfrm>
            <a:off x="4361275" y="2768270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существительным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не употребляется случайно: оно всегда связано с существительным и поясняет его значение. Благодаря этому в речи появляется точность, а образ предмета становится яснее.
</a:t>
            </a:r>
            <a:endParaRPr lang="en-US" sz="1139" dirty="0"/>
          </a:p>
        </p:txBody>
      </p:sp>
      <p:sp>
        <p:nvSpPr>
          <p:cNvPr id="14" name="Text 5"/>
          <p:cNvSpPr txBox="1"/>
          <p:nvPr/>
        </p:nvSpPr>
        <p:spPr>
          <a:xfrm>
            <a:off x="4361275" y="3938396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существительное может сочетаться с разными прилагательными: тёплый день, зимний день, солнечный день. Так меняется смысл всего словосочетания.
</a:t>
            </a:r>
            <a:endParaRPr lang="en-US" sz="113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925" y="144350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47950" y="1450130"/>
            <a:ext cx="318300" cy="25464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вопросы задают к прилагательному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90525" y="2454875"/>
            <a:ext cx="3957000" cy="16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Какой? Какая? Какое? Какие?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вопросы помогают узнать, что слово обозначает признак предмета. Если к слову можно задать такой вопрос, оно, как правило, является прилагательным и связано с существительным.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34750" y="2454875"/>
            <a:ext cx="3957000" cy="16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Чей? Чья? Чьё? Чьи?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вопросы указывают на принадлежность. Они особенно важны, когда прилагательное отвечает не только за описание, но и за то, кому предмет принадлежит или с кем связан.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0272" y="1734625"/>
            <a:ext cx="3549905" cy="2093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прилагательное согласуется с существительным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что форма прилагательного зависит от рода и числа существительного.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повторяет форму существительного по роду и числу, чтобы словосочетание звучало грамматически правильно.
</a:t>
            </a:r>
            <a:endParaRPr lang="en-US" sz="1186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«Имя прилагательное как часть речи»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и число прилагательных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24225" y="1417925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единственном числе прилагательное изменяется по родам. Слова добрый, добрая и доброе показывают, что форма зависит от того, к какому существительному оно относится.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4225" y="2714962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множественном числе род не различается: добрые ребята, добрые книги, добрые слова. Одинаковое окончание помогает сразу увидеть, что речь идёт о нескольких предметах.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4225" y="4012013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подсказывает окончание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прилагательного помогает определить его грамматическую форму. По нему можно понять число, род и связь со словом, которое прилагательное уточняет.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основа сохраняется, а окончание меняется вместе с падежом существительного.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согласуется с существительным и принимает нужную падежную форму в словосочетании.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русскому языку: формы прилагательного «новый»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прилагательного по падежам
</a:t>
            </a:r>
            <a:endParaRPr lang="en-US" sz="2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и краткая форма прилагательных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850500" y="1352825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 чаще стоит перед существительным и называет признак в обычном виде: высокий дом, интересная книга, красивый цвет. Она удобна для описания предмета.
</a:t>
            </a:r>
            <a:endParaRPr lang="en-US" sz="993" dirty="0"/>
          </a:p>
        </p:txBody>
      </p:sp>
      <p:sp>
        <p:nvSpPr>
          <p:cNvPr id="11" name="Text 3"/>
          <p:cNvSpPr txBox="1"/>
          <p:nvPr/>
        </p:nvSpPr>
        <p:spPr>
          <a:xfrm>
            <a:off x="3850500" y="2330147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часто входит в состав сказуемого: Дом высок. Она показывает признак как состояние предмета и звучит более кратко и выразительно.
</a:t>
            </a:r>
            <a:endParaRPr lang="en-US" sz="1103" dirty="0"/>
          </a:p>
        </p:txBody>
      </p:sp>
      <p:sp>
        <p:nvSpPr>
          <p:cNvPr id="12" name="Text 4"/>
          <p:cNvSpPr txBox="1"/>
          <p:nvPr/>
        </p:nvSpPr>
        <p:spPr>
          <a:xfrm>
            <a:off x="3850500" y="3307470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у качественных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прилагательные имеют краткую форму. Она характерна для качественных прилагательных, которые называют признак, способный проявляться в большей или меньшей степени.
</a:t>
            </a:r>
            <a:endParaRPr lang="en-US" sz="924" dirty="0"/>
          </a:p>
        </p:txBody>
      </p:sp>
      <p:sp>
        <p:nvSpPr>
          <p:cNvPr id="13" name="Text 5"/>
          <p:cNvSpPr txBox="1"/>
          <p:nvPr/>
        </p:nvSpPr>
        <p:spPr>
          <a:xfrm>
            <a:off x="3850500" y="4284804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Падежи и форма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обычно не изменяется по падежам, поэтому её легче узнать в предложении. Полная форма, наоборот, согласуется с существительным по падежу, роду и числу.
</a:t>
            </a:r>
            <a:endParaRPr lang="en-US" sz="95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разбора прилагательного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при морфологическом разборе слова в предложении.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181" y="2770325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200" y="5236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3200" y="2770325"/>
            <a:ext cx="267900" cy="26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357000" y="3519275"/>
            <a:ext cx="4060200" cy="11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называют признак, который может быть сильнее или слабее: смелый, высокий, красивый. Такие прилагательные помогают сравнивать предметы и изменять степень признака.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691275" y="1216500"/>
            <a:ext cx="4030500" cy="11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прилагательные показывают связь предмета с материалом, временем, местом или назначением: деревянный, зимний, школьный. Обычно они обозначают устойчивый признак.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691275" y="3519275"/>
            <a:ext cx="4015200" cy="11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указывают, кому принадлежит предмет или с кем он связан: мамин, лисий, папин. Обычно такие прилагательные отвечают на вопрос чей?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прилагательных по значению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прилагательные и степени сравнения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361275" y="42805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в разной мере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прилагательные называют признак, который можно усилить или ослабить. Поэтому их удобно сравнивать между собой: один предмет может быть тише, выше, красивее или умнее другого.
</a:t>
            </a:r>
            <a:endParaRPr lang="en-US" sz="1139" dirty="0"/>
          </a:p>
        </p:txBody>
      </p:sp>
      <p:sp>
        <p:nvSpPr>
          <p:cNvPr id="11" name="Text 3"/>
          <p:cNvSpPr txBox="1"/>
          <p:nvPr/>
        </p:nvSpPr>
        <p:spPr>
          <a:xfrm>
            <a:off x="4361275" y="159816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ступени 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выделяют положительную, сравнительную и превосходную степени. Они помогают показать, как изменяется признак: тихий — тише — самый тихий, красивый — красивее — самый красивый.
</a:t>
            </a:r>
            <a:endParaRPr lang="en-US" sz="1139" dirty="0"/>
          </a:p>
        </p:txBody>
      </p:sp>
      <p:sp>
        <p:nvSpPr>
          <p:cNvPr id="12" name="Text 4"/>
          <p:cNvSpPr txBox="1"/>
          <p:nvPr/>
        </p:nvSpPr>
        <p:spPr>
          <a:xfrm>
            <a:off x="4361275" y="2768270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в значении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степеней сравнения мы не просто называем признак, а показываем его силу. Так речь становится точнее: можно сказать, что один дом выше, а другой — самый высокий.
</a:t>
            </a:r>
            <a:endParaRPr lang="en-US" sz="1139" dirty="0"/>
          </a:p>
        </p:txBody>
      </p:sp>
      <p:sp>
        <p:nvSpPr>
          <p:cNvPr id="13" name="Text 5"/>
          <p:cNvSpPr txBox="1"/>
          <p:nvPr/>
        </p:nvSpPr>
        <p:spPr>
          <a:xfrm>
            <a:off x="4361275" y="3938396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встречается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часто используются в описаниях природы, людей и предметов. Они помогают автору передать наблюдение, а читателю — сразу заметить, какой объект выделяется среди других.
</a:t>
            </a:r>
            <a:endParaRPr lang="en-US" sz="113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как одна и та же основа слова может передавать разную степень признака в зависимости от формы.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и превосходные формы показывают усиление признака; такие изменения есть только у качественных прилагательных.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96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составлены по материалам школьной грамматики русского языка
</a:t>
            </a:r>
            <a:endParaRPr lang="en-US" sz="896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на простых примерах
</a:t>
            </a:r>
            <a:endParaRPr lang="en-US" sz="2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слова в сочетаниях каменный дом, летний день, школьный двор, спортивная форма. Они помогают точно указать, из чего сделан предмет, где он находится или для чего предназначен.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разряда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прилагательные обычно не имеют степеней сравнения и обозначают постоянный признак. Именно поэтому их значение не изменяется по силе, а связано с конкретным отношением к другому понятию.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другим предметом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Относительные прилагательные называют признак не сами по себе, а через отношение к материалу, времени, месту или назначению. Поэтому они чаще всего отвечают на вопрос какой? и уточняют предмет.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Относительные прилагательные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 ним легче узнать слова, которые показывают принадлежность предмета человеку или животному: папин, мамина, лисий, медвежья.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суффикса чаще всего помогают образовать такие прилагательные.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225758"/>
            <a:ext cx="3832800" cy="15274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окончание прилагательного зависит от вопроса, рода и числа.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помогает определить форму прилагательного и его связь с существительным по роду и числу.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прилагательных в единственном и множественном числе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прилагательного в предложении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24225" y="1417925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 — определение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прилагательное обычно относится к существительному и уточняет его признак. В сочетании зелёный лес оно помогает сразу представить цвет и облик предмета.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4225" y="2714962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быть сказуемым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краткой форме прилагательное часто входит в состав сказуемого. В предложении Лес зелён оно сообщает не только признак, но и состояние предмета в данный момент.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4225" y="4012013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Делает речь выразительнее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прилагательных фраза звучит слишком обобщённо. С ними описание становится точнее, а читатель легче замечает важные детали и чувствует отношение говорящего к предмету.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морфологического разбора прилагательного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при разборе прилагательного в предложении.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вечер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рассказе о парке одно слово может изменить всё впечатление. Тёплый, золотой, тихий вечер сразу превращает обычное место в живую картину, которую легко представить. Прилагательные создают настроение и подсказывают, каким видит мир автор.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писатель описывает человека, он выбирает слова очень точно: строгий учитель, внимательная девочка, весёлый друг. Такие прилагательные помогают увидеть не только внешность, но и характер персонажа. Благодаря этому образ становится ярче и убедительнее.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Снежная улица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зимнем описании особенно заметны слова, которые называют цвет, блеск и состояние предметов: серебристый снег, чистая дорога, морозный воздух. Они делают картину объёмной и помогают читателю почувствовать холод, тишину и красоту зимнего дня.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прилагательные работают в тексте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короткое описание меняется, если в нём появляются точные признаки предмета и оценки.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точных прилагательных в тексте, тем яснее образ и сильнее выразительность описания.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сравнения выразительности текста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прилагательные делают текст ярче
</a:t>
            </a:r>
            <a:endParaRPr lang="en-US" sz="2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 помогает назвать признак предмета точно и выразительно. Оно согласуется с существительным, изменяется по формам и делает речь понятной, живой и образной.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об имени прилагательном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2026-05-28T08:14:11Z</dcterms:created>
  <dcterms:modified xsi:type="dcterms:W3CDTF">2026-05-28T08:14:11Z</dcterms:modified>
</cp:coreProperties>
</file>