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 органические соединения жизненно важны для энергии, структуры и наследственности клетки.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 органические соединения клетки: обзор и ключевые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органических соединений и их значение для биохимии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1828 году Фридрих Вёлер впервые синтезировал мочевину из неорганических веществ. В 1929 году Карл Ломанн выделил АТФ, что стало фундаментом для понимания клеточной энергии и функций органических соединений.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типы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состоят из углерода, водорода и элементов как кислород, азот. Основные классы включают белки, углеводы, липиды и нуклеиновые кислоты.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органических соединений клетки
</a:t>
            </a:r>
            <a:endParaRPr lang="en-US" sz="2286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клеточных структурах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молекулы формируют клеточные мембраны, органеллы и ферменты, а также участвуют в хранении и передаче генетической информации.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молекулы АТФ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АТФ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образован азотистым основанием аденином, рибозой и тремя фосфатными группами, связанных макроэргическими связями, которые обеспечивают энергосодержание молекулы.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энергетическое хранение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АТФ хранится короткое время, позволяя быстро ее использовать для синтеза белков, транспортных процессов и сокращения мышц.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быстрой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мгновенным источником энергии для клеточных процессов благодаря легко разрываемым фосфатным связям, поддерживая жизнедеятельность всех клеток.
</a:t>
            </a:r>
            <a:endParaRPr lang="en-US" sz="12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АТФ сопровождается выделением около 30,5 кДж энергии на моль, необходимой для большинства биохимических реакций.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учебники,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АТФ — ключевой процесс высвобождения энергии
</a:t>
            </a:r>
            <a:endParaRPr lang="en-US" sz="198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обеспечивает топливо для жизненно важных функций клетки, поддерживая метаболизм и активность.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АТФ в клеточных процессах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питает сокращение мышц, позволяя организму двигаться и выполнять физическую работу.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проведение нервных импульсов, что важно для передачи сигналов по всему телу.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необходим для синтеза жизненно важных молекул, поддерживая рост и восстановление тканей.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 участвует в активном транспорте веществ через мембраны, поддерживая гомеостаз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органических соединений и их биологические роли в клетке.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классы органических соединений имеют уникальные функции, обеспечивающие жизнедеятельность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органических соединений клетки
</a:t>
            </a:r>
            <a:endParaRPr lang="en-US" sz="2546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общей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2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углеводов и их значение в клетке
</a:t>
            </a:r>
            <a:endParaRPr lang="en-US" sz="2582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углеводов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бывают моносахаридами, дисахаридами и полисахаридами. К первым относятся глюкоза и фруктоза, ко вторым — сахароза и лактоза, к третьим — крахмал и гликоген.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основным источником энергии, запасая её у растений и животных, а также выполняют структурные функции, например, целлюлоза — в клеточных стенках растений.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состоят из глицерина и жирных кислот, они важны для формирования клеточных мембран через фосфолипиды.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строение и многообразие функций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служат основным энергетическим резервом у животных, обеспечивая запас энергии на длительное время.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входят в состав гормонов и витаминов, регулируют температуру тела и защищают органы от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структурное разнообразие и функциональное значение
</a:t>
            </a:r>
            <a:endParaRPr lang="en-US" sz="2174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аминокислот, последовательности которых определяют структуру и функциональные свойства молекулы.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биохимические реакции, обеспечивая быстрый ход процессов в организме.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белки, такие как коллаген и кератин, формируют кожу, волосы и ногти, придавая им прочность.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белки включают антитела, гемоглобин и гормоны, которые защищают, транспортируют кислород и регулируют метаболизм.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гены — специальные участки, кодирующие признаки и функции организма, обеспечивая передачу наследственной информации от клетки к клетке.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хранители генетической информации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 синтезе белков на рибосомах: и-РНК переносит информацию, т-РНК доставляет аминокислоты, а р-РНК формирует структуру рибосомы.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вызывают изменения наследственных признаков, которые могут привести к развитию новых свойств или возникновению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составляют основную массу органических веществ клетки, что подчёркивает их роль в структуре и функциях.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биохимического состава клетки, учебные материалы биологии,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органических соединений в клетке
</a:t>
            </a:r>
            <a:endParaRPr lang="en-US" sz="237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белки и липиды доминируют, обеспечивая клетке прочность, энергию и биохимические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энергетического обмена с участием АТФ
</a:t>
            </a:r>
            <a:endParaRPr lang="en-US" sz="2704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Глюкозный путь энергии в двигательной активности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беге мышцы получают энергию посредством окисления глюкозы в митохондриях, формируя 36–38 молекул АТФ, необходимых для сокращения мышц и поддержания активности.
</a:t>
            </a:r>
            <a:endParaRPr lang="en-US" sz="1368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как универсальный энергоноситель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источником энергии для многочисленных процессов в клетке, включая синтез белков и транспорт веществ через мембраны, обеспечивая жизнедеятельность организма.
</a:t>
            </a:r>
            <a:endParaRPr lang="en-US" sz="13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образования и использования АТФ в клетке
</a:t>
            </a:r>
            <a:endParaRPr lang="en-US" sz="223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превращения глюкозы в энергию для клеточных процессов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макро- и микроэргических соединений
</a:t>
            </a:r>
            <a:endParaRPr lang="en-US" sz="2726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энергетические соединения разделены по содержанию энергии и роли в метаболизме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Макроэргические соединения хранят значительную энергию, обеспечивая быстрый её выброс, в отличие от микроэргических, выполняющих вспомогательные функции.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справочники, 2024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органических соединений в процессе роста и развития организма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строительные блоки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 состав мышц и органов, обеспечивая их рост и восстановление в период развития у детей и подростков.
</a:t>
            </a:r>
            <a:endParaRPr lang="en-US" sz="136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 нуклеиновые кислоты в развитии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важны для формирования мозга и мембран, а нуклеиновые кислоты контролируют наследственность и деление клеток, поддерживая правильное развитие.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главный источник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активном росте организма углеводы обеспечивают необходимую энергию для клеточного метаболизма и поддержания жизненных функций.
</a:t>
            </a:r>
            <a:endParaRPr lang="en-US" sz="12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 с информацией о структуре белков, формирующих признаки и функции организма на клеточном уровне.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и наследственность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могут менять синтез белков, вызывая появление новых или изменённых признаков, что влияет на наследственные свойства.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обеспечивается нуклеиновыми кислотами, которые контролируют передачу информации от родителей к потомству.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органических соединений: примеры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развивается из-за нарушения углеводного обмена, связанного с дефицитом или неправильной работой инсулина.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возникает при чрезмерном накоплении липидов вследствие дисбаланса между потреблением и расходом энергии.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— наследственное нарушение обмена аминокислот, приводящее к токсическому накоплению веществ и ухудшению развития.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 синтеза нуклеиновых кислот или белков вызывают ряд наследственных болезней с разнообразными симптомами.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правильным соотношением белков, жиров и углеводов важно для нормального роста, обмена веществ и формирования иммунитета.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микроэлементы необходимы для работы белков и ферментов, поэтому их дефицит может приводить к ухудшению здоровья.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органических соединений для здоровья человека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органических соединений в жизни клетки и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обеспечивают структуру, энергию, наследственность и взаимодействие клеток, что важно для здоровья, обучения и профилактики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2026-05-08T04:05:02Z</dcterms:created>
  <dcterms:modified xsi:type="dcterms:W3CDTF">2026-05-08T04:05:02Z</dcterms:modified>
</cp:coreProperties>
</file>