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— зелёный мир вокруг нас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кормят, защищают и украшают нашу планету.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растения и почему это важно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встречаются почти всюду: в лесах и степях, на горах, в болотах, у воды и даже на подоконнике. Им нужны свет, вода, воздух, тепло и подходящая почва. Без растений жизнь на Земле была бы совсем другой — и гораздо беднее.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растения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заметные растения с одним прочным стволом. Они вырастают высокими, живут долго и часто образуют леса, парки и аллеи, где любят гулять люди и прятаться птицы.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кустарников нет одного толстого ствола, зато есть много тонких стеблей от самого основания. Они ниже деревьев, но тоже могут быть густыми, колючими или очень красивыми во время цветения.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обычно невысокие и имеют мягкие стебли. К ним относятся одуванчик, ромашка, клевер и многие культурные растения, например пшеница и овёс.
</a:t>
            </a:r>
            <a:endParaRPr lang="en-US" sz="907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тоже очень интересны, хотя выглядят не так, как деревья или цветы. Они любят влажные места и имеют свои особенности строения, которые помогают им жить в природе.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живут в воде и тоже относятся к растительному миру. Их можно встретить в морях, озёрах и реках, где они становятся важной частью водной природы.
</a:t>
            </a:r>
            <a:endParaRPr lang="en-US" sz="9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большие и сильные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могут расти много лет, а некоторые живут даже несколько сотен лет. За это время они становятся крепкими, высокими и очень важными для природы вокруг.
</a:t>
            </a:r>
            <a:endParaRPr lang="en-US" sz="1003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есть корни, ствол, ветви и крона. Каждая часть выполняет свою работу: дерево держится в земле, растёт вверх и расправляет зелёные ветви к свету.
</a:t>
            </a:r>
            <a:endParaRPr lang="en-US" sz="1033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наших лесах и парках часто встречаются дуб, берёза, сосна и ель. У каждого дерева свой внешний вид, и по ним легко узнать родной край.
</a:t>
            </a:r>
            <a:endParaRPr lang="en-US" sz="1053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 в жаркий день, служат домом для птиц и зверей и помогают людям получать древесину. Они словно большие зелёные помощники, которые никогда не устают.
</a:t>
            </a:r>
            <a:endParaRPr lang="en-US" sz="9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 вокруг нас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ниже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обычно не такие высокие, как деревья, но заметно гуще трав. У них много тонких стеблей от основания, поэтому они выглядят пышно и часто образуют заросли.
</a:t>
            </a:r>
            <a:endParaRPr lang="en-US" sz="1088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кустарников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кустарникам относятся сирень, смородина и шиповник. Весной они могут радовать цветами, а летом — ягодами или ароматом, который будто приглашает подойти ближе.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мягкие и низкие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растут ещё ниже и имеют мягкие стебли. Среди них есть одуванчик, ромашка, клевер и пшеница, которая помогает людям получать хлеб.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и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травянистые растения быстро растут, цветут и затем образуют семена. Так они продолжают свой род и снова появляются на лугах, в садах и у дорог.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растение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75" y="1901113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надёжная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 земле и помогает ему не упасть. Ещё он впитывает воду и минеральные вещества, которые нужны для роста и жизни.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68275" y="2568921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или ствол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у травы и ствол у дерева поддерживают растение и проводят воду вверх. Благодаря им листья и цветки получают всё необходимое для работы.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8275" y="323673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использовать солнечный свет и создавать питательные вещества. Поэтому они так важны: без них зелёный организм не смог бы хорошо развиваться.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768275" y="390454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плод и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для появления плодов и семян. Из них потом вырастают новые растения, и жизнь продолжается, словно зелёная эстафета без финиша.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семени к растению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попадает в землю и ждёт подходящих условий. Ему нужны вода, тепло и воздух, чтобы начать своё тихое, но очень важное превращение.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семени выходит маленький корешок, потом тонкий стебелёк и первые листочки. Росток ещё крошечный, но уже начинает жить по-настоящему.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росток становится крепче и похожим на взрослое растение. У него появляются новые листья, а потом — цветы, плоды и семена.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растениям для жизни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растениям расти и создавать питательные вещества. Если света мало, растение тянется вверх, становится слабым и может выглядеть бледным, словно ему не хватает солнышка.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корням, стеблю и листьям. Без неё растение вянет, а его клетки теряют силу, поэтому полив — очень важное дело для сада и дома.
</a:t>
            </a:r>
            <a:endParaRPr lang="en-US" sz="1060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нужен воздух, чтобы жить и развиваться. Он помогает им обмениваться веществами, а значит, поддерживает все их зелёные процессы, хотя мы этого и не видим.
</a:t>
            </a:r>
            <a:endParaRPr lang="en-US" sz="881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условиях многие растения растут лучше и быстрее. Если становится слишком холодно, рост замедляется, а некоторые виды вовсе не могут выжить.
</a:t>
            </a:r>
            <a:endParaRPr lang="en-US" sz="994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 веществами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 даёт растениям опору и питательные вещества. В ней корням удобно работать, а без такой поддержки зелёным жителям приходится куда труднее.
</a:t>
            </a:r>
            <a:endParaRPr lang="en-US" sz="9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растения чувствуют себя по-разному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тень, сырость и высокие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солнца меньше, чем на открытом месте, поэтому здесь хорошо чувствуют себя высокие деревья и растения, любящие тень. Под их кронами скрываются кустарники, мхи и папоротники, которым нравится прохлада. Лес выглядит как многоэтажный зелёный дом.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Луг: яркий ковёр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просторно и светло, поэтому травы и цветы разрастаются особенно свободно. Здесь можно увидеть ромашки, клевер и множество других растений, которые радуют глаз летом. Луг похож на огромную цветную поляну, где всё шуршит и пахнет свежестью.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жизнь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растениям приходится экономить каждую каплю воды. Поэтому здесь часто растут колючие и выносливые виды с крепкими стеблями и приспособленными листьями. Им помогает переживать жару умение запасать влагу и защищаться от сухого ветра.
</a:t>
            </a:r>
            <a:endParaRPr lang="en-US" sz="11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и животные помогают друг другу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многих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кормом для травоядных животных, а также дают ягоды, плоды и семена. Без зелёной еды многим жителям леса, луга и сада было бы очень трудно.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дом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кустах, высокой траве и кронах деревьев животные прячутся от опасности. Там же птицы строят гнёзда, а мелкие звери находят удобные укрытия.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опылении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 бабочки переносят пыльцу с цветка на цветок. Благодаря этому у растений появляются плоды и семена, а у нас — больше красивых цветов.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разносят семена на шерсти, лапках или после еды. Так новые растения появляются далеко от родительского растения и заселяют новые места.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воздуху становиться чище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фотосинтеза растения, используя свет, воду и углекислый газ, создают питательные вещества и выделяют кислород. Именно поэтому зелёные насаждения особенно важны для всего живого на Земле.
</a:t>
            </a:r>
            <a:endParaRPr lang="en-US" sz="910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жара
</a:t>
            </a:r>
            <a:pPr algn="l" indent="0" marL="0">
              <a:lnSpc>
                <a:spcPct val="115000"/>
              </a:lnSpc>
              <a:buNone/>
            </a:pPr>
            <a:r>
              <a:rPr lang="en-US" sz="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кроны задерживают пыль, а тень от деревьев и кустов помогает улицам меньше нагреваться летом. В зелёном дворе дышится легче и гулять приятнее.
</a:t>
            </a:r>
            <a:endParaRPr lang="en-US" sz="985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 школьные клумбы делают воздух вокруг более свежим. Чем больше рядом растений, тем полезнее становится среда для людей, животных и птиц.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без перерыва
</a:t>
            </a:r>
            <a:pPr algn="l" indent="0" marL="0">
              <a:lnSpc>
                <a:spcPct val="115000"/>
              </a:lnSpc>
              <a:buNone/>
            </a:pPr>
            <a:r>
              <a:rPr lang="en-US" sz="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работает как большой природный помощник каждый день и каждую ночь. Он не выключается, не устает и постоянно поддерживает жизнь вокруг себя.
</a:t>
            </a:r>
            <a:endParaRPr lang="en-US" sz="10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жизни человека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Хлебный путь от поля до стола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растений люди получают хлеб, крупы, сахар, масло, фрукты и овощи. Колос пшеницы, яблоня в саду и грядка с морковью каждый день помогают накормить семью. Без растительной пищи наш стол был бы гораздо беднее.
</a:t>
            </a:r>
            <a:endParaRPr lang="en-US" sz="101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превращается в нужные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нужна для бумаги, мебели и строительных материалов. Из неё делают школьные парты, книжные страницы и тёплые дома. Одно дерево может принести пользу много раз, если бережно использовать его части.
</a:t>
            </a:r>
            <a:endParaRPr lang="en-US" sz="101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аптека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помогают людям в медицине, поэтому их называют лекарственными. А цветы, газоны и деревья украшают дворы, улицы, сады и школы, делая город похожим на добрую зелёную сказку.
</a:t>
            </a:r>
            <a:endParaRPr lang="en-US" sz="10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заботятся о растениях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человек помогает растениям расти крепкими и здоровыми.
</a:t>
            </a:r>
            <a:endParaRPr lang="en-US" sz="8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охрана природы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исчезают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становятся уязвимыми из-за вырубки лесов, пожаров, загрязнения и небережного сбора букетов. Когда исчезает место жизни, растению становится труднее выжить и дать семена.
</a:t>
            </a:r>
            <a:endParaRPr lang="en-US" sz="1088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редкие виды заносят в Красную книгу. Это важный список, который напоминает людям: таким растениям нужна защита, внимание и осторожное отношение.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редких растений создают заповедники и другие охраняемые территории. Там природа может спокойно расти, а люди наблюдают за ней, не причиняя вреда.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Подснежники, кувшинки и многие другие красивые растения особенно нуждаются в защите. Если беречь их сейчас, они будут радовать и следующих детей, и их друзей.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меняются по временам года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набухают почки, появляются первые листья и цветы. Природа словно просыпается после сна и спешит показать зелёные обновки.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быстро растут, становятся гуще и крепче. Листья помогают им накапливать силы, а цветы привлекают насекомых.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плоды и семена, а у многих деревьев листья желтеют, краснеют и опадают. Так растения готовятся к холодам.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 отдыхают, а хвойные сохраняют свои иголки. Зимой природа не спит совсем, а просто ждёт нового тепла.
</a:t>
            </a:r>
            <a:endParaRPr lang="en-US" sz="9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рядом с нами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уют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Фикус, герань и хлорофитум делают комнату светлее и приятнее. Рядом с ними помещение кажется живым, а обычный подоконник превращается в маленький зелёный уголок.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свежесть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украшают дом и класс, а некоторые ещё помогают делать воздух приятнее. Они словно тихие помощники, которые всегда стоят на своём месте.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растениям нужен частый полив и светлое место, а кактус, наоборот, любит сухую почву. У каждого зелёного жильца свои привычки, почти как у людей.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терпения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комнатными растениями учит наблюдать, не забывать о поливе и замечать изменения. Это спокойное дело помогает стать внимательнее и аккуратнее.
</a:t>
            </a:r>
            <a:endParaRPr lang="en-US" sz="10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6128" y="4219153"/>
            <a:ext cx="252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растений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и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поворачивает свою головку к свету, будто следит за солнцем. Так растение получает больше света, а значит, лучше растёт и становится крепче.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Пушинки одуванчика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одуванчика легко разносятся ветром на пушистых парашютиках. Кажется, будто маленькие семена отправляются в весёлое путешествие по лугу.
</a:t>
            </a:r>
            <a:endParaRPr lang="en-US" sz="887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 без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папоротника нет настоящих цветов, но это всё равно растение. Он размножается по-своему и любит тенистые влажные места, где ему удобно.
</a:t>
            </a:r>
            <a:endParaRPr lang="en-US" sz="939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живут по-особому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нет обычных корней, как у больших деревьев. Зато они умеют селиться там, где другим растениям бывает трудно, и покрывать землю мягким ковром.
</a:t>
            </a:r>
            <a:endParaRPr lang="en-US" sz="9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среди растений безопасно и бережно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75" y="1901113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всё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срывать незнакомые растения, ломать ветки или топтать траву. В природе всё связано, и даже маленькая поломка может повредить целому уголку.
</a:t>
            </a:r>
            <a:endParaRPr lang="en-US" sz="973" dirty="0"/>
          </a:p>
        </p:txBody>
      </p:sp>
      <p:sp>
        <p:nvSpPr>
          <p:cNvPr id="11" name="Text 2"/>
          <p:cNvSpPr txBox="1"/>
          <p:nvPr/>
        </p:nvSpPr>
        <p:spPr>
          <a:xfrm>
            <a:off x="768275" y="2568921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пробовать на вкус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в рот ягоды, листья и семена без взрослых. Среди растений встречаются ядовитые виды, а осторожность помогает избежать неприятностей.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768275" y="323673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Смотреть, а не вредить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любоваться цветами глазами, а не руками. Так лес, луг и парк останутся красивыми, а растения смогут продолжать расти и радовать всех.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68275" y="390454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 гостем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по тропинке, не шуметь и не мусорить, природа будет благодарна. Аккуратный гость не ломает, не пачкает и не мешает жизни растений.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растительность нужна каждому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обед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огороде зреют морковь, капуста и горох, а в саду наливаются яблоки и груши. Растения кормят людей и животных, поэтому без них стол стал бы пустым и скучным.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чистый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парк и клумба помогают воздуху становиться чище и свежее. Листья и кроны задерживают пыль, а тень от деревьев делает летний день прохладнее и приятнее для прогулок.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густой траве прячутся птицы, а среди кустов находят укрытие звери и насекомые. Растения сохраняют влагу в почве и делают мир спокойнее, тише и добрее.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кормят, защищают, украшают и очищают нашу планету. Если беречь леса, луга, сады и комнатные цветы, Земля останется зелёной, живой и очень дружелюбной.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мир, который мы бережём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2026-05-26T07:11:53Z</dcterms:created>
  <dcterms:modified xsi:type="dcterms:W3CDTF">2026-05-26T07:11:53Z</dcterms:modified>
</cp:coreProperties>
</file>