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окружающий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мир через наблюдения, опыты, карты и дружную работу.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мир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окружающем мире помогают понимать природу, беречь здоровье и вести себя безопасно дома, на улице и на прогулке. А ещё они делают обычные места — двор, парк, лес и музей — настоящими площадками для открытий.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первый шаг к открытию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умения замечать то, что обычно ускользает: цвет неба, форму листьев, следы на снегу, движение птиц и насекомых. Маленькие детали часто говорят больше, чем кажется.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смотреть, но и слушать, сравнивать и замечать изменения. Так можно понять, чем утренний парк отличается от вечернего, а тихий двор — от шумной улицы.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долгие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наблюдение длится всего несколько минут, а иногда — много дней или даже недель. Чем дольше смотреть, тем легче увидеть, как меняется природа и всё вокруг неё.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в тетради или дневнике помогают не потерять важные сведения. Если записать увиденное сразу, потом легче вспомнить подробности и сделать аккуратный вывод без лишних догадок.
</a:t>
            </a:r>
            <a:endParaRPr lang="en-US" sz="11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помогают видеть больше
</a:t>
            </a:r>
            <a:endParaRPr lang="en-US" sz="1768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для мелочей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рассматривать маленькие объекты: семена, жуков, прожилки листьев и другие детали. С ней даже обычный лист выглядит почти как карта с дорожками.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для дальних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удобно брать, когда нужно наблюдать птиц или животных издалека. Он помогает видеть лучше, не тревожа обитателей природы и не приближаясь слишком близко.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температуру воздуха и помогает понять, холодно ли сегодня, тепло или уже пора надевать шапку. Так наблюдения становятся точнее и понятнее.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и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или телефон сохраняют важный момент: первый цветок, след на снегу, красивое облако или интересную находку. Потом снимок можно спокойно рассмотреть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школьное исследование помогает перейти от догадки к проверенному ответу.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показывает, что происходит на самом деле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начинают с понятного вопроса: что именно нужно узнать? Так легче выбрать действие и не запутаться. Без вопроса опыт похож на прогулку без маршрута.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только одно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меняют только один предмет или одно условие, а всё остальное оставляют одинаковым. Тогда сравнение получается честным, а результат — понятным и надёжным.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опыта важно не спешить и смотреть, что происходит на каждом шаге. Иногда именно маленькое изменение подсказывает, почему лёд тает быстрее или семена прорастают лучше.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сравнивают, что ожидали увидеть и что получилось на самом деле. Если ответ оказался другим, это не ошибка, а подсказка для нового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41" y="1890721"/>
            <a:ext cx="226350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помогают говорить точно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помогает узнать, насколько тепло или холодно на улице. По числам легче сравнивать утро, день и вечер, а ещё замечать перемены погоды по дням.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дождя или снега измеряют специальным прибором. Это помогает понять, сколько влаги получил день, и сравнить, какой месяц оказался более дождливым или снежным.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показывают, сколько времени прошло и когда началось наблюдение. Без них трудно точно сказать, как быстро меняются события и сколько длится опыт.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рулетка помогают измерять длину, ширину и расстояние. С их помощью можно точно сравнивать предметы, а не гадать на глаз — он, конечно, старается, но иногда ошибается.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сад просыпается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дневнике появилась запись о первых почках на кусте у школы. Рядом — маленький рисунок веточки и подпись о тёплом дне после прохладного утра. Через неделю станет ясно, как быстро зелёные листочки раскроются.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во дворе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странице дневника было написано: «Во дворе выпал первый снег». К записи добавили схему следов на дорожке и отметили, что снег мягкий и лёгкий. Такие заметки помогают потом сравнить начало зимы с другими днями.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вернулись в парк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ребята услышали звонкие голоса птиц и увидели их на деревьях. В дневник попали дата, место, погода и короткая подпись о прилёте. Потом можно будет заметить, когда птиц станет больше и как изменится парк.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Записи, которые хранят наблюдения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393" y="3401450"/>
            <a:ext cx="2575108" cy="1342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части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растение изучают по частям: корень, стебель, лист, цветок и плод. Так легче понять, за что отвечает каждая часть и как растение устроено.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разные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отличаются высотой, стеблем и внешним видом. Сравнение помогает заметить, что у растений много общего, но каждое выглядит по-своему.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рост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смотреть, как семя прорастает, появляется росток, а потом вырастают первые листья. Это маленькое чудо особенно заметно, если наблюдать за ним каждый день.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растениям нужны свет, вода, тепло и почва. Если чего-то не хватает, развитие идёт медленнее, поэтому условия важно учитывать и проверять внимательно.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94977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появление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подрастает, у него может появиться цветок, а затем плод. По этим признакам можно понять, как проходит развитие и как растение меняется со 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следы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можно узнать по следам, голосам, шорохам и движению. Иногда сам зверёк прячется, а его следы или песня в лесу рассказывают о нём не хуже.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перья, окраска, размер и форма тела помогают различать животных. Сравнивая признаки, легче понять, чем один вид отличается от другого и где его можно встретить.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что животные едят, где живут, как передвигаются и как защищаются. По поведению можно понять, почему одни прячутся, а другие быстро бегают или летают.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наблюдения нельзя шуметь, трогать гнёзда или пугать зверей. Аккуратность помогает не навредить природе и увидеть животных в их обычной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 ногами хранит тайны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землю в ладонь, можно заметить песчинки, крошки перегноя и маленькие камешки. Учёные рассматривают состав почвы, потому что именно в ней корни находят опору, воду и питательные вещества для роста растений.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каждому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кажется привычной, но без неё не могут жить ни растения, ни животные, ни человек. Школьники сравнивают прозрачную и мутную воду, чтобы понять, где она чистая, а где требует защиты и бережного отношения.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бывает разным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зато можно заметить его состояние по дыму, запаху и пыли. Когда над дорогой поднимается выхлоп, а у реки лежит мусор, становится ясно: природе нужна помощь и аккуратность людей.
</a:t>
            </a:r>
            <a:endParaRPr lang="en-US" sz="1183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почва, вода и воздух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и план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условными знаками, названиями и направлением на карте и плане.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— мы наблюдаем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отмечают температуру, облачность, ветер и осадки. Такие записи помогают не полагаться на память, а видеть точную картину погоды.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временам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и зима отличаются не только температурой, но и длиной дня, состоянием неба, растений и поведения животных.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за неделей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наблюдений становится больше, можно сравнивать, какие дни были тёплыми, холодными, ясными или дождливыми. Так заметны повторяющиеся изменения.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подряд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наблюдения показывают, когда чаще бывают снегопады, дожди или потепление. По ним люди замечают привычки природы, а не случайные капризы.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предположения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догадка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начинается с вопроса о причине явления. Потом рождается гипотеза — аккуратное предположение, которое ещё нужно проверить, а не просто угадать.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выбирают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ответ, проводят наблюдение или опыт и сравнивают условия. Важно, чтобы менялся только один фактор, иначе результат будет путаным.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делают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совпал с ожиданием, гипотеза подтверждается. Если нет, это не ошибка, а подсказка: надо поискать новую причину и попробовать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группе работать легче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делает своё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внимательно смотрит, другой измеряет, третий записывает, а четвёртый проверяет порядок. Так работа идёт быстрее, и никто не теряет важные детали.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глаз — больше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обсуждают наблюдение вместе, они замечают то, что одному легко пропустить. Маленькая трещинка, след или изменение цвета сразу попадают в поле внимания.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тоже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нужно уважать чужие идеи, даже если они пока кажутся необычными. Иногда именно спокойный вопрос товарища помогает найти правильное объяснение.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получается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позволяет сверить записи, сравнить измерения и убрать неточности. В итоге вывод становится надёжнее, как хорошо собранный рюкзак перед походом.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26325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248" y="2875038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0048" y="2038275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55785" y="28722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13100"/>
            <a:ext cx="317700" cy="28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узнавать новое о природе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рассматривать камни, чучела животных, гербарии и макеты. Такие экспонаты помогают увидеть то, что нельзя держать в руках на обычной прогулке.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сад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собраны разные растения со всего света. Дети видят, как отличаются листья, цветы и плоды, а также узнают, какие условия нужны для роста.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зоопарке удобно наблюдать за повадками животных, их внешним видом и способом передвижения. Но делать это нужно спокойно, чтобы не пугать обитателей.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
</a:t>
            </a:r>
            <a:pPr algn="l" indent="0" marL="0">
              <a:lnSpc>
                <a:spcPct val="9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показывает природу почти такой, какой она бывает без вмешательства человека. Там особенно важно соблюдать тишину и не нарушать жизнь растений и животных.
</a:t>
            </a:r>
            <a:endParaRPr lang="en-US" sz="1072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экскурсии можно увидеть реки, парки, улицы и памятные места вместе с рассказом взрослого. Это помогает связать знания из учебника с настоящим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юного исследователя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или опытом нужно вымыть руки, надеть удобную одежду и слушать инструкцию взрослого. Подготовка кажется скучной, но именно она часто спасает от неприятностей.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незнакомого не пробуем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есть ягоды, листья или грибы, если не знаешь их точно. Даже красивое растение может оказаться опасным, а животное — испугаться или укусить.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Острые, горячие и тяжёлые вещи нужно брать только по правилам. Если предмет вызывает сомнение, лучше сразу спросить учителя или взрослого, а не геройствовать.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наблюдений нельзя шуметь, бегать и пугать животных. Спокойное поведение помогает сохранить безопасность и увидеть больше интересных деталей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маленькое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любопытного наблюдения к новому вопросу и следующему исследованию.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юному исследователю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цвет, форму, звук, запах и изменения вокруг. Иногда маленькая деталь говорит о явлении больше, чем длинное объяснение.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исследователь не стесняется спрашивать: почему, как и что изменилось. Именно вопросы превращают обычное наблюдение в настоящее открытие.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Записи, измерения и рисунки должны быть понятными и точными. Аккуратность помогает не перепутать данные и потом легко вернуться к своим наблюдениям.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торопиться с выводом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сравнить факты, а уже потом делать вывод. Если поспешить, можно ошибиться, но ошибка тоже полезна, потому что подсказывает новый путь.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помогает не останавливаться на одном ответе. Чем больше ребёнок интересуется миром, тем больше у него шансов заметить что-то по-настоящему важное.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мы смотрим, тем больше узнаём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опыт, измерение, карта и работа вместе помогают лучше понять природу и жизнь вокруг. Внимательный исследователь замечает больше деталей, а из них рождаются полезные открытия.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2026-05-26T05:48:05Z</dcterms:created>
  <dcterms:modified xsi:type="dcterms:W3CDTF">2026-05-26T05:48:05Z</dcterms:modified>
</cp:coreProperties>
</file>