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географические открытия: как Европа узнала мир
</a:t>
            </a:r>
            <a:endParaRPr lang="en-US" sz="2544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Путешествия, которые изменили карту Земли и мировую торговлю.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3713" y="1142950"/>
            <a:ext cx="4316624" cy="3456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Европа вышла в океан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Константинополя торговые пути на Восток усложнились. Европейцы искали золото, пряности и шёлк, а новые корабли и навигационные приборы сделали дальние плавания реальнее. Первыми к океану активно вышли Португалия и Испания.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27633"/>
            <a:ext cx="221100" cy="19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153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29833"/>
            <a:ext cx="221100" cy="1965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помогло мореплавателям отправиться дальше
</a:t>
            </a:r>
            <a:endParaRPr lang="en-US" sz="2607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Каравелла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и манёвренное судно лучше прежних кораблей держалось в открытом море и могло идти против ветра, поэтому стало главным символом эпохи дальних плаваний.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прибор помогал сохранять направление даже тогда, когда берег исчезал из виду. Благодаря ему моряки могли уверенно продолжать путь в открытом океане.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Астролябия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её помощью определяли положение корабля по звёздам. Это позволяло точнее рассчитывать маршрут, хотя морское путешествие всё равно оставалось рискованным и трудным.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портуланы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точные морские карты и портуланы уменьшали вероятность ошибок. Они помогали отмечать берега, ориентиры и опасные участки, что делало плавание организованнее.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Христофор Колумб и путь через Атлантику
</a:t>
            </a:r>
            <a:endParaRPr lang="en-US" sz="2689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Поиски Индии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1492 году Колумб отправился на запад, надеясь добраться до Азии кратчайшим морским путём. Он служил испанской короне и рассчитывал найти новые торговые возможности.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корабля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экспедицию вошли «Санта-Мария», «Пинта» и «Нинья». Небольшой флот пересёк Атлантику, что само по себе было смелым и опасным предприятием для того времени.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острова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Колумб достиг островов Карибского моря, но считал, что оказался у берегов Индии. Это заблуждение не умаляет значения плавания: для Европы открылся новый континент.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33600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Колумба стало началом длительного освоения Америки европейцами. Оно резко расширило представления о мире и изменило направление международной торговли.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экспедиции и их результаты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события шли почти непрерывно и быстро расширяли знания европейцев о морях, материках и путях к богатым регионам.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экспедиция открывала новый маршрут или новую территорию, поэтому представления о мире менялись очень быстро.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исторические сведения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48477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Васко да Гама и путь в Индию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55475" y="29305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1497: выход из Португалии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Васко да Гама возглавил экспедицию, которая должна была найти морской путь к Индии вокруг Африки. Это было сложное плавание вдоль неизвестных берегов.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28050" y="20986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1498: Каликут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Обогнув Африку, мореплаватели прибыли в индийский город Каликут. Так было доказано, что до Индии можно добраться морем, минуя сухопутные пути Востока.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2375" y="1035025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Португалия получила преимущество в торговле пряностями и начала создавать опорные пункты и крепости на берегах Африки и Азии.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3477" y="1333500"/>
            <a:ext cx="2682013" cy="34458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Америки и судьба коренных народов
</a:t>
            </a:r>
            <a:endParaRPr lang="en-US" sz="2604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завоеваний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прибытия европейцев в Америку начались захват земель и подчинение местных жителей. Новые территории быстро включались в колониальную систему, управляемую из Европы.
</a:t>
            </a:r>
            <a:endParaRPr lang="en-US" sz="1299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и потери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не имели иммунитета к болезням, которые привозили европейцы. Из-за эпидемий, военных походов и принудительного труда погибло очень много людей.
</a:t>
            </a:r>
            <a:endParaRPr lang="en-US" sz="1299" dirty="0"/>
          </a:p>
        </p:txBody>
      </p:sp>
      <p:sp>
        <p:nvSpPr>
          <p:cNvPr id="13" name="Text 4"/>
          <p:cNvSpPr txBox="1"/>
          <p:nvPr/>
        </p:nvSpPr>
        <p:spPr>
          <a:xfrm>
            <a:off x="701027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Тордесильясский договор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1494 году Испания и Португалия договорились о разделе новых земель. Это соглашение определило зоны влияния двух держав и усилило их соперничество.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344055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эпоха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Колонизация изменила жизнь Америки надолго. Вместе с новыми товарами и знаниями пришли насилие, разрушение старых порядков и тяжёлые человеческие потери.
</a:t>
            </a:r>
            <a:endParaRPr lang="en-US" sz="129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проходила морская экспедиция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типичной экспедиции в эпоху Великих географических открытий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1016" y="1372511"/>
            <a:ext cx="2712656" cy="33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Кругосветное плавание Магеллана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экспедиции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1519 году флотилия Магеллана вышла в океан в поисках западного пути к островам пряностей. Экспедиция должна была проверить, можно ли добраться до Азии, не огибая Африку.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303650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вокруг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продолжалось до 1522 года и впервые обогнуло Землю. Магеллан погиб на Филиппинах, но корабль «Виктория» вернулся в Испанию под командованием Хуана Себастьяна Элькано.
</a:t>
            </a:r>
            <a:endParaRPr lang="en-US" sz="1299" dirty="0"/>
          </a:p>
        </p:txBody>
      </p:sp>
      <p:sp>
        <p:nvSpPr>
          <p:cNvPr id="12" name="Text 4"/>
          <p:cNvSpPr txBox="1"/>
          <p:nvPr/>
        </p:nvSpPr>
        <p:spPr>
          <a:xfrm>
            <a:off x="68156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открытия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Кругосветное плавание показало огромные размеры Земли и связность океанов. Для европейцев это стало важным доказательством, что мир значительно больше, чем казалось раньше.
</a:t>
            </a:r>
            <a:endParaRPr lang="en-US" sz="129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552191"/>
            <a:ext cx="4876200" cy="192896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главных морских держав эпохи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цели преследовали ведущие европейские державы в эпоху океанских открытий.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лидировали Португалия и Испания, а затем к борьбе за колонии подключились другие державы, усилив мировую конкуренцию.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исторические сведения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7045" y="1418231"/>
            <a:ext cx="3474958" cy="3361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товары и мировая торговля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183557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продукты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Америки в Европу пришли картофель, кукуруза, какао и табак. Сначала эти растения казались диковинкой, но постепенно стали частью повседневного питания, ремёсел и торговли.
</a:t>
            </a:r>
            <a:endParaRPr lang="en-US" sz="1143" dirty="0"/>
          </a:p>
        </p:txBody>
      </p:sp>
      <p:sp>
        <p:nvSpPr>
          <p:cNvPr id="13" name="Text 3"/>
          <p:cNvSpPr txBox="1"/>
          <p:nvPr/>
        </p:nvSpPr>
        <p:spPr>
          <a:xfrm>
            <a:off x="522850" y="297222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вывоз
</a:t>
            </a:r>
            <a:pPr algn="l" indent="0" marL="0">
              <a:lnSpc>
                <a:spcPct val="100000"/>
              </a:lnSpc>
              <a:buNone/>
            </a:pPr>
            <a:r>
              <a:rPr lang="en-US" sz="491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4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5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обмен из Европы в другие регионы отправляли ткани, оружие, металлические изделия и алкоголь. Торговля становилась взаимосвязанной, но выгоды её распределялись неравномерно между участниками.
</a:t>
            </a:r>
            <a:endParaRPr lang="en-US" sz="1064" dirty="0"/>
          </a:p>
        </p:txBody>
      </p:sp>
      <p:sp>
        <p:nvSpPr>
          <p:cNvPr id="14" name="Text 4"/>
          <p:cNvSpPr txBox="1"/>
          <p:nvPr/>
        </p:nvSpPr>
        <p:spPr>
          <a:xfrm>
            <a:off x="522850" y="411522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вместо суши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сухопутные маршруты уступали место океанским перевозкам. Это изменило карту торговли: теперь богатство всё чаще зависело от морских путей, флота и контроля над портами.
</a:t>
            </a:r>
            <a:endParaRPr lang="en-US" sz="1143" dirty="0"/>
          </a:p>
        </p:txBody>
      </p:sp>
      <p:sp>
        <p:nvSpPr>
          <p:cNvPr id="15" name="Text 5"/>
          <p:cNvSpPr txBox="1"/>
          <p:nvPr/>
        </p:nvSpPr>
        <p:spPr>
          <a:xfrm>
            <a:off x="3102844" y="183557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из Азии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6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Азии европейцы ввозили пряности, чай, шёлк и фарфор. Эти дорогие товары пользовались большим спросом и приносили купцам высокую прибыль, поэтому морские пути становились всё важнее.
</a:t>
            </a:r>
            <a:endParaRPr lang="en-US" sz="1084" dirty="0"/>
          </a:p>
        </p:txBody>
      </p:sp>
      <p:sp>
        <p:nvSpPr>
          <p:cNvPr id="16" name="Text 6"/>
          <p:cNvSpPr txBox="1"/>
          <p:nvPr/>
        </p:nvSpPr>
        <p:spPr>
          <a:xfrm>
            <a:off x="3102844" y="297222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богатеют
</a:t>
            </a:r>
            <a:pPr algn="l" indent="0" marL="0">
              <a:lnSpc>
                <a:spcPct val="100000"/>
              </a:lnSpc>
              <a:buNone/>
            </a:pPr>
            <a:r>
              <a:rPr lang="en-US" sz="49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4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морские центры — Лиссабон, Севилья и Антверпен — быстро росли благодаря постоянному потоку кораблей и товаров. В портах сосредоточились склады, мастерские, банки и торговые дома.
</a:t>
            </a:r>
            <a:endParaRPr lang="en-US" sz="106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минусы эпохи открытий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знания о Земле сочетались с насилием и зависимостью завоёванных территорий. Итоги оказались значимыми для всего мира и очень разными для разных народов.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дала Европе выгоды и новые знания, но для многих народов обернулась потерями, насилием и разрушением привычной жизни.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истории о Великих географических открытиях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6550" y="1155363"/>
            <a:ext cx="3939000" cy="20618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7775" y="1156076"/>
            <a:ext cx="4003500" cy="20603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испанцы покоряли новые земли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26400" y="3359425"/>
            <a:ext cx="39390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столицы ацтеков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 Эрнана Кортеса вошёл в мир ацтеков в 1519 году и за два года добился победы. Испанцам помогали огнестрельное оружие, союзники из местных племён и болезни, ослабившие сопротивление. Вместе с городами рушилась и прежняя власть.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607625" y="3359425"/>
            <a:ext cx="40035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 инков и конец 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1532 году Франсиско Писарро захватил правителя инков Атауальпу и начал подчинение огромной горной державы. Испанцы использовали военное преимущество и внутренние распри среди инков. После победы были изменены законы, налоги и порядок управления.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Транс­атлантическая работорговля стала частью треугольной торговли и принесла колонизаторам огромные прибыли, а миллионам людей — страдания, разлуку с родиной и тяжёлый принудительный труд.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трансатлантической работорговли в исторической литературе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12 млн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африканцев были насильно вывезены через Атлантику в эпоху работорговли.
</a:t>
            </a:r>
            <a:endParaRPr lang="en-US" sz="132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650" y="161450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26783"/>
            <a:ext cx="221100" cy="19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650" y="354035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47012" y="3537800"/>
            <a:ext cx="197925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картина мира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Европейцы поняли, что материки и океаны соединены в единую систему. Представления о размере Земли стали точнее, а старые карты пришлось серьёзно пересматривать.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 карты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дали картографам новые сведения о берегах, островах и расстояниях. Благодаря этим данным карты становились подробнее, а мореплаватели реже ошибались в пути.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140900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природы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2850" y="405155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новых земель в Европу поступали неизвестные растения, семена и описание климата. Это ускорило развитие ботаники и помогло учёным сравнивать природные условия разных материков.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648775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 народах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037625" y="405155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Путешественники записывали наблюдения о быте, языках и обычаях жителей других регионов. Так постепенно развивалась этнография, то есть наука о народах и их культуре.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22850" y="397250"/>
            <a:ext cx="7871700" cy="6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изменили открытия в науке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причины привели к последствиям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экономические интересы и технический прогресс вызвали морские экспедиции, а затем — глубокие изменения в мире.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повседневная жизнь в Европе
</a:t>
            </a:r>
            <a:endParaRPr lang="en-US" sz="2604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Изменилось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и кукуруза постепенно вошли в рацион многих европейцев. Эти культуры помогали разнообразить питание и со временем стали обычными продуктами на столе.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 и напитки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Сахар, какао и чай превратились из редких диковинок в привычные товары. Их появление изменило вкусы людей и сделало торговлю заморскими товарами особенно прибыльной.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занятия в городах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портах и крупных городах стало больше купцов, моряков, банкиров и страховщиков. Морская торговля требовала денег, расчётов и защиты от риска, поэтому городская жизнь усложнялась.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33600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пути теряют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океанских перевозок старые сухопутные маршруты уступали место морским. Это усилило роль флотов и портов, а также ускорило связи между разными частями света.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привозили в Европу из разных частей света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каждым грузом стояли дальние рейсы, опасности моря и работа портовых складов. Обмен шёл не только товарами, но и идеями, привычками и технологиями.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получала больше всего разных товаров из Америки и Азии, а торговля с Африкой была тесно связана и с трагедией порабощения.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истории о товарах эпохи Великих географических открытий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2496" y="1531950"/>
            <a:ext cx="3941908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имена эпохи и их вклад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исторические сведения о Великих географических открытиях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отдельные путешественники и завоеватели изменили представления европейцев о мире и расширили их влияние на новые земли.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перечисленные фигуры связаны с открытием морских путей или завоеваниями, которые резко усилили роль Европы в мировой истории.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после великих открытий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географические открытия связали материки, ускорили торговлю и расширили знания о Земле. Но вместе с этим они принесли колониализм, рабство и тяжёлые потери для многих народов.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2026-06-02T07:23:29Z</dcterms:created>
  <dcterms:modified xsi:type="dcterms:W3CDTF">2026-06-02T07:23:29Z</dcterms:modified>
</cp:coreProperties>
</file>