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компоненты среды определяют условия жизни организмов и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факторы: обзор темы и ключевые вопросы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«абиотические факторы» возник в XIX веке благодаря Э. Геккелю. Эти факторы — свет, температура, влага и др. — формируют среду обитания и влияют на все уровни живого, создавая экологические ниши.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абиотических факторов в биологии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основных типов абиотических факторов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 включают температуру, свет, осадки и ветер, влияющие на общие условия среды и суточные ритмы организмов.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Эдфические факторы связаны с почвой: её состав, структура и химический состав важны для корневой системы растений и микробов.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факторы касаются количества воды, влажности и солёности, формируя разнообразие пресных и морских экосистем.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Орографические, химические и физические факторы — рельеф, газовый состав, давление и радиация — влияют на локальные и глобальные процессы в биосфере.
</a:t>
            </a:r>
            <a:endParaRPr lang="en-US" sz="10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ключевой абиотический фактор: роль и вариации
</a:t>
            </a:r>
            <a:endParaRPr lang="en-US" sz="20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обеспечивает энергию для фотосинтеза и регулирует биоритмы живых организмов, влияя на их активность в разные периоды суток.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освещение стабильно, а на полюсах наблюдаются полярная ночь и день, что вызывает адаптационные изменения в поведении и физиологии.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режим: биохимические процессы и адаптации
</a:t>
            </a:r>
            <a:endParaRPr lang="en-US" sz="195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Температура влияет на скорость обмена веществ у организмов. Млекопитающие сохраняют постоянную температуру тела, что обеспечивает стабильность функций.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отличие от них, рептилии зависят от окружающей среды, а растения применяют антифризные белки и меняют форму листьев для защиты от холода.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 и освещённости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фотосинтеза приходится на июнь и июль, совпадая с наибольшей температурой и световым днём.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абиотических факторов определяют циклы развития и адаптацию местной флоры и фауны.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Ветер: регулирующая и диспергирующая роль в экосистемах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 испарение и транспирацию у растений, влияя на водный баланс и климатическую устойчивость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способствует опылению и расселению семян, что расширяет ареалы растений и поддерживает биоразнообразие пространственно.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воздушные потоки формируют высотные зоны растительности, а частые ураганы ограничивают распространение лесов в прибрежных зонах.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среды как ограничитель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химические параметры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кислорода и углекислого газа, уровень pH и содержание макроэлементов критичны для процессов дыхания, фотосинтеза и обмена веществ у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изменений химии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CO2 увеличивает кислотность океанов, что негативно сказывается на кораллах и моллюсках, вызывая нарушения в экосистемах морей и океанов.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269" y="1648250"/>
            <a:ext cx="724762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1480" y="1648250"/>
            <a:ext cx="79065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гидрологические факторы и их влияние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качество воды контролируют жизненный цикл организмов, влияя на распределение флоры и фауны в разных экосистемах.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воды обеспечивает обмен питательными веществами и кислородом, поддерживая биологическую продуктивность водных сообществ.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солёности определяет виды, способные выживать в пресноводных или морских условиях, влияя на биоразнообразие.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миграция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влажности стимулируют миграционные перемещения животных и смещение водных сообществ, что адаптирует экосистемы к новым условиям.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верблюдов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экономят воду благодаря замедленному метаболизму и способности накапливать жидкость, что позволяет выживать в жарких и засушливых пустынях.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 тушканчиков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Тушканчики активны ночами и зарываются в прохладную почву днём, что снижает потерю влаги и позволяет адаптироваться к сухому климату.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накопления влаги у суккулентов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алоэ запасают жидкость в толстых листьях, а развитая корневая система позволяет добывать воду из глубоких слоёв почвы.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различной влажности среды
</a:t>
            </a:r>
            <a:endParaRPr lang="en-US" sz="24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абиотический фактор: структура и влияние на экосистему
</a:t>
            </a:r>
            <a:endParaRPr lang="en-US" sz="1954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 основу биоценозов через свои физические и химические свойства, включая механический состав и уровень кислотности (pH). Эти характеристики контролируют возможность обитания различных видов растений и микроорганизмов.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отличаются высоким содержанием органического вещества и плодородием, что поддерживает разнообразные экосистемы. В противоположность им, кислые и бедные подзолы ограничивают видовое разнообразие и влияют на структуру пищевых сетей.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контроль водного режима
</a:t>
            </a:r>
            <a:pPr algn="ctr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капельного орошения позволяют точно поддерживать влажность почвы, снижая водные потери и улучшая рост растений. Такой подход значительно повышает эффективность использования ресурсов и урожайность.
</a:t>
            </a:r>
            <a:endParaRPr lang="en-US" sz="808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микроклимата в теплицах
</a:t>
            </a:r>
            <a:pPr algn="ctr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климат-контроля в тепличных комплексах обеспечивает оптимальные условия температуры и освещённости для культур. Искусственное освещение и вентиляция создают стабильные абиотические параметры, способствуя равномерному развитию растений.
</a:t>
            </a:r>
            <a:endParaRPr lang="en-US" sz="832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управления абиотическими факторами в сельском хозяйстве
</a:t>
            </a:r>
            <a:endParaRPr lang="en-US" sz="19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и организация жизни в городах
</a:t>
            </a:r>
            <a:endParaRPr lang="en-US" sz="2354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городских микроклиматов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 и инфраструктура создают локальные климатические особенности, включая повышение температуры и изменение влажности, которые влияют на комфорт и здоровье жителей.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регулирования условий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кондиционирования и озеленение фасадов позволяют корректировать температурные и влажностные параметры внутри зданий и на придомовых территориях, улучшая качество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минимума Либиха
</a:t>
            </a:r>
            <a:endParaRPr lang="en-US" sz="4922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объясняет, что развитие организмов ограничено наиболее дефицитным абиотическим фактором в среде.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Ограничивающий ресурс определяет максимальный потенциал роста и продуктивности, что важно учитывать при управлении экосистемами и сельским хозяйством.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растений, 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изменений абиотических факторов на динамику популяций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засухи ухудшают кислородное обеспечение водных экосистем, что приводит к массовой гибели рыб и снижению биоразнообразия.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влажности вызывают нестабильность условий обитания амфибий, способствуя уменьшению численности и миграции некоторых видов в более подходящие районы.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температурные режимы влияют на сроки и успех размножения многих животных и растений, изменяя сезонные циклы развития.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абиотических условий также способствуют трансформациям в экосистемах, влияя на пищевые сети и конкуренцию между видами.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изменений абиотических факторов
</a:t>
            </a:r>
            <a:endParaRPr lang="en-US" sz="1955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влажных экосистем вследствие нарушения водного режима вызывает исчезновение уникальных сообществ и снижает биологическое разнообразие важных природных территорий.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загрязнение воздуха сдвигает границы зональных экосистем и вызывает гибель чувствительных видов, что приводит к нарушению экосистемных функций и устойчивости.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957200"/>
            <a:ext cx="3377400" cy="17334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пояса: сопоставление главных абиотических факторов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представляет основные параметры температуры и осадков, формирующие климатические особенности и типичные природные сообщества каждого пояса.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абиотических условий напрямую определяет виды растений и животных, а также их стратегии выживания в разных климатических поясах.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Климаты земного шара, ГНУПП,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75" y="1640228"/>
            <a:ext cx="1441800" cy="1106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7975" y="1605547"/>
            <a:ext cx="1635900" cy="127165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578460"/>
            <a:ext cx="1530900" cy="1191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4800" y="1640440"/>
            <a:ext cx="1354500" cy="10330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57954" y="2929325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Антифризные белки у антарктических рыб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замерзания крови у рыб Антарктиды развились антифризные белки, которые снижают температуру кристаллизации жидкости, обеспечивая выживание в ледяной воде.
</a:t>
            </a:r>
            <a:endParaRPr lang="en-US" sz="895" dirty="0"/>
          </a:p>
        </p:txBody>
      </p:sp>
      <p:sp>
        <p:nvSpPr>
          <p:cNvPr id="12" name="Text 2"/>
          <p:cNvSpPr txBox="1"/>
          <p:nvPr/>
        </p:nvSpPr>
        <p:spPr>
          <a:xfrm>
            <a:off x="2892075" y="30169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глубоководных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глубин океанов способны переносить чрезвычайно высокое давление благодаря особой структуре клеточных мембран и замедленному обмену веществ, что сохраняет жизнедеятельность.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4898982" y="29551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у пустынных растений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листьев восковым налётом у суккулентов минимизирует потерю влаги через испарение, позволяя выживать в условиях постоянной засухи и высоких температур.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6912525" y="2968263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Теплоизоляционный покров белого медведя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мех и толстый слой подкожного жира обеспечивают теплоизоляцию арктическим животным, помогая сохранять тепло и поддерживать жизнедеятельность в суровых холодах.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 к экстремальным абиотическим условиям
</a:t>
            </a:r>
            <a:endParaRPr lang="en-US" sz="2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быстрые изменения абиотических условий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–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промышленной революции привело к увеличению выбросов парниковых газов и загрязнению атмосферы, что повлияло на абиотические параметры среды.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ускорение изменения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устойчивое повышение глобальной температуры и концентрации CO2, что вызывает изменения в гидрологическом режиме и экосистемах.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урбанизация и потеря местообитаний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сельскохозяйственных территорий существенно сокращает естественные экосистемы, угрожая биоразнообразию и устойчивости окружающей среды.
</a:t>
            </a:r>
            <a:endParaRPr lang="en-US" sz="9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условия формируют основу для существования всех живых организмов и экосистем. Их контроль и понимание важны для сохранения природы и устойчивого развития человечества.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абиотических факторов в жизни планеты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2026-05-10T05:06:12Z</dcterms:created>
  <dcterms:modified xsi:type="dcterms:W3CDTF">2026-05-10T05:06:12Z</dcterms:modified>
</cp:coreProperties>
</file>