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горящей свечой: физические и химические процессы
</a:t>
            </a:r>
            <a:endParaRPr lang="en-US" sz="293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помогает увидеть пламя, роль воска и фитиля, и как меняются вещества при горении.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свеча подходит для изучения явления горения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даёт стабильное пламя и наглядные зоны свечения. Парафин плавится примерно при 50–60 °C, а расплав поднимается по фитилю за счёт капиллярности. Горение идёт только при наличии кислорода воздуха — удобная модель зависимости реакции от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первые секунды после зажигания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огня прогревает фитиль, и он быстро начинает передавать тепло воску. У основания фитиля температура растёт, начинается плавление, и жидкий воск легче поднимается к зоне нагрева.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Расплавленный воск частично испаряется вблизи пламени. Образующиеся горючие пары смешиваются с кислородом, и это запускает устойчивое химическое сгорание.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10–20 секунд пламя обычно становится ярче и стабильнее. По мере установления равновесия между нагревом, плавлением, испарением и сгоранием картина горения выравнивается.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пламени свечи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зоны пламени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пламени свечи отчётливо различают внутреннюю тёмную зону, где несгоревшие пары воска ещё не полностью прореагировали. Далее идёт средняя светящаяся область и внешняя зона, где горение протекает наиболее полно.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газов и неодинаковость горения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проследить направление движения, нагретые газы поднимаются вверх, а свежий воздух поступает снизу. Поэтому пламя не является одинаковым по всей высоте: условия для реакции меняются по мере подъёма.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диапазоны из школьных описаний и учебных наблюдений (без единого стандарта измерений).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зоны пламени свечи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нагрев обычно наблюдается вблизи верхней части пламени и по его внешнему краю, где кислород поступает активнее.
</a:t>
            </a:r>
            <a:endParaRPr lang="en-US" sz="1174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температуры подтверждают, что горение в свече протекает поэтапно: от более «незрелых» паров внутри к полному окислению снаружи.
</a:t>
            </a:r>
            <a:endParaRPr lang="en-US" sz="11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при горении свечи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демонстрирует взаимосвязь физических превращений топлива и химического окисления в пламени.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менять условия (например, воздух или подачу топлива), меняются и физические стадии, и полнота окисления, а значит — яркость и «чистота» пламени.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естествознания и базовых представлений о горении углеводородов.
</a:t>
            </a:r>
            <a:endParaRPr lang="en-US" sz="5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пламя имеет вытянутую форму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Конвекция нагретых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Нагретые газы в зоне пламени становятся легче и поднимаются вверх. Именно поэтому огонь свечи вытягивается вертикально, а верхняя часть выглядит более активной.
</a:t>
            </a:r>
            <a:endParaRPr lang="en-US" sz="122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воздуха снизу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поднимается снизу навстречу восходящему потоку. Благодаря этому кислород постоянно подводится к внешнему краю пламени, поддерживая устойчивость реакции.
</a:t>
            </a:r>
            <a:endParaRPr lang="en-US" sz="114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Сквозняк меняет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12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сквозняке поток воздуха усиливается и становится направленным. Тогда форма пламени отклоняется, зоны горения смещаются, и устойчивость снижается.
</a:t>
            </a:r>
            <a:endParaRPr lang="en-US" sz="123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копоти и затухания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кислород поступает неравномерно, растёт доля неполного горения. Пламя может начать коптить или даже гаснуть — как признак нарушения условий реакции.
</a:t>
            </a:r>
            <a:endParaRPr lang="en-US" sz="13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горения свечи: от расплава до продуктов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превращений вещества и условий горения вблизи фитиля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пламя свечи светится желтым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Жёлтое свечение связано с раскалёнными микрочастицами углерода, которые образуются при горении воска. Чем выше их температура, тем заметнее свет.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возникает не только из-за химической реакции, но и из-за накала частиц, достигших высокой температуры. Поэтому визуальная яркость отражает условия в разных зонах пламени.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кислорода возрастает доля продуктов неполного горения, включая сажу. Это делает пламя ярче, но менее «чистым» по составу.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цвет пламени помогает судить о полноте окисления: более ровное и прозрачное пламя обычно соответствует лучшему доступу кислорода.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без привязки к конкретному измерению; соответствует описанию «несколько миллиметров за 10 минут» для обычных свечей.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длина свечи во времени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горения свеча укорачивается, потому что масса уменьшается: часть вещества переходит в продукты сгорания и водяной пар.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длины за фиксированные интервалы времени показывает скорость расхода топлива и позволяет сравнивать условия опыта при разных фитилях и размерах свечи.
</a:t>
            </a:r>
            <a:endParaRPr lang="en-US" sz="11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 неполное горение свечи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достаточном доступе кислорода горение становится более полным: пламя выровнено, светит ярко и почти не дает дыма. Значительная часть топлива успевает прореагировать, поэтому видимые продукты сгорания минимальны.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кислорода не хватает, появляется копоть: фитиль темнеет, усиливается резкий запах, а в зоне горения накапливается больше сажи. Это признак того, что часть частиц топлива остается недоокисленной.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горение связано с тем, что не все частицы топлива успевают полностью окислиться. Тогда образуются мелкие частицы углерода и другие неполные продукты, что отражается на цвете и «чистоте» пламени.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Фитиль как «проводник» топлива: три наглядных сюжета для иллюстраций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Фитиль утягивает расплавленный воск вверх
</a:t>
            </a:r>
            <a:pPr algn="ctr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фитиль как «транспортную систему»: расплавленный воск у основания поднимается по волокнам к зоне нагрева. Благодаря этому горящая область получает новое топливо, даже когда верх свечи уже частично оплавился. Такое движение хорошо видно по ровной форме разогретой части.
</a:t>
            </a:r>
            <a:endParaRPr lang="en-US" sz="83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фитиль — больше топлива, больше копоти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фитиль выдается слишком высоко, в зоне горения оказывается избыточный запас вещества. Пламя может становиться темнее и заметнее коптить. Это помогает сопоставить, как баланс «подачи топлива» влияет на чистоту горения.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Обрезанный фитиль меняет высоту пламени и его характер
</a:t>
            </a:r>
            <a:pPr algn="ctr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фитиль укоротить, подача расплавленного воска к верхней части пламени уменьшается. Наблюдательнее всего это проявляется в высоте и стабильности горения: меняется распределение светящейся области. Так иллюстрация связывает роль фитиля с тем, как ведет себя пламя.
</a:t>
            </a:r>
            <a:endParaRPr lang="en-US" sz="8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и общие закономерности горения (школьный уровень).
</a:t>
            </a:r>
            <a:endParaRPr lang="en-US" sz="74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поведение пламени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→ наблюдение → причина: сопоставьте, как изменяется форма и «чистота» пламени при сквозняке, длине фитиля, доступности кислорода и скорости плавления воска.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меняется не только из-за «химии», но и из-за условий переноса топлива и окислителя: воздух и скорость поступления вещества определяют полноту окисления и видимые характеристики пламени.
</a:t>
            </a:r>
            <a:endParaRPr lang="en-US" sz="10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168" y="2319856"/>
            <a:ext cx="258600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 наблюдении за свечой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Негорючая подставка и 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Ставьте свечу на негорючую подставку и держите расстояние от бумаги, ткани и других легковоспламеняющихся материалов. Это снижает риск случайного возгорания от пламени и капель воска.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горячих поверхностей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Помните, что расплавленный воск может обжечь кожу, а рядом стоящие стеклянные и металлические поверхности нагреваются. Не трогайте их руками до полного остывания.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без сквозняка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Наблюдайте при проветривании помещения, но избегайте сильного потока воздуха. Сквозняк делает пламя неустойчивым и может усиливать выделение дыма и продуктов горения.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Тушение без резких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Тушите свечу аккуратно, без резкого движения воздуха и без разбрызгивания воска. Так вы уменьшите вероятность разлета горячих капель и вторичного возгорания.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школьных демонстраций горения свечи; количественные доли зависят от условий и потому показаны качественно.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расходуется и что образуется при горении свечи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поступает из воздуха и используется в реакции окисления. При полном горении продукты более «прозрачны» для наблюдения, а при недостатке кислорода появляется сажа.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свет возникают в ходе окисления паров воска, а видимые следы зависят от того, насколько полно частицы топлива успевают прореагировать.
</a:t>
            </a:r>
            <a:endParaRPr lang="en-US" sz="11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изменения после тушения свечи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секунды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Фитиль может несколько секунд тлеть за счет остаточного тепла и активных частиц. Затем он начинает остывать, а интенсивность свечения быстро падает.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Остывание расплава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Расплавленный воск быстро застывает у основания фитиля. Его поверхность становится более плотной и темнее по сравнению с только что расплавленным воском.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запаха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после тушения нередко становится более резким. Это связано с продуктами неполного горения и с конденсацией/взвесью частиц, которые еще какое-то время присутствуют в воздухе.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тушения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видимый дым: в нем содержатся мелкие частицы воска и сажи, которые еще не успели полностью окислиться. Дым держится недолго, но хорошо заметен на фоне воздуха.
</a:t>
            </a:r>
            <a:endParaRPr lang="en-US" sz="10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фиксации наблюдений за горящей свечой
</a:t>
            </a:r>
            <a:endParaRPr lang="en-US" sz="1962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получения сопоставимых результатов при разных условиях наблюдения (систематизация действий).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горящей свечой соединяет физику и химию: оно демонстрирует плавление, испарение, капиллярность и конвекцию как части единого процесса. На этом примере удобно обсуждать, как вещество и энергия связаны.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помогает осознать, что химическая реакция зависит от условий: состава исходного вещества, температуры и доступности кислорода. Изменяя условия, вы наблюдаете различия в яркости, цвете и количестве продуктов горения.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опыта со свечой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служит моделью превращения энергии: химические процессы переходят в теплопередачу и свет. Это наглядно, даже если обсуждаются только наблюдаемые явления без сложных расчетов.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учебный эксперимент, свеча доступна и позволяет тренировать научный подход: делать наблюдения, фиксировать параметры и сравнивать варианты. Такой формат поддерживает формирование аргументированных выводов на основе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наблюдении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фитиль усиливает копоть и заметно искажает картину горения. Из-за избытка топлива в зоне реакции условия неполного окисления становятся более вероятными, и сравнение теряет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сквозняк меняет форму пламени и делает наблюдение нестабильным. Пламя наклоняется, меняются зоны нагрева и распределение кислорода, поэтому результаты начинают отражать движение воздуха, а не различия состава.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или деформированная свеча горит неравномерно. Неточные выводы появляются, если игнорировать состав воска, толщину фитиля, размеры свечи и условия окружающего воздуха при проведении сравнений.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Горящая свеча: маленькая модель больших превращений
</a:t>
            </a:r>
            <a:endParaRPr lang="en-US" sz="4839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Горящая свеча объединяет физические и химические процессы: плавление, капиллярный подъем, испарение, окисление и выделение энергии. Форма и яркость пламени зависят от состава свечи, кислорода и движения воздуха.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2026-05-13T13:08:41Z</dcterms:created>
  <dcterms:modified xsi:type="dcterms:W3CDTF">2026-05-13T13:08:41Z</dcterms:modified>
</cp:coreProperties>
</file>