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«Весна» И. Соколова-Микитова: пробуждение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снега, проталины, ручьи и птицы — природа в лесу оживает постепенно.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Соколов-Микитов и его место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Соколов-Микитов (1892–1975) писал о природе, лесах, животных и временах года. Он замечал важные изменения вокруг и передавал их простыми и точными словами. Поэтому его тексты близки школьникам: в них много понятных наблюдений.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время перемен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отступает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неподвижность слабеют. В лесу появляется ощущение перемены: снег уже не держит прежнюю твердость, воздух становится мягче.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проталины и ручьи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возникают проталины. По лесу бегут ручьи, а движение воды добавляет картине весеннюю «живость».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темнеет и оседает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становится рыхлым и темным. Таяние меняет не только внешний вид, но и подсказывает: весна пришла всерьез, шаг за шагом.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Просыпается лес и возвращаются птицы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Набухают почки, оживают деревья и кусты. Возвращаются птицы, и меняется общий звук леса: он становится ярче и звонче.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которое «будит» снег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 поднимает настроение и ускоряет таяние. Снег понемногу темнеет, становится мягче под лучами. Лесная тишина начинает раскрываться, будто готовится к новому дню.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потемневшие дорожки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— первый сигнал весны: вода ищет дорогу и спешит вниз. Там, где раньше был ровный сугроб, появляются протоптанные потемневшие участки. По ним видно, что зима уже отступает.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проталины как знак обновления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 показывают землю, освобождающуюся от зимнего покрова. Набухающие почки говорят о скором пробуждении растений. В таких деталях особенно чувствуется поступь весны: маленькими шагами.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приметы весны в лесу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весна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 в рассказе И. Соколова-Микитова «Весна».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01" y="1890721"/>
            <a:ext cx="311231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весенней природы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звучит как короткие сигналы, напоминающие о таянии. Она заставляет внимательнее прислушаться к происходящему рядом.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ручьев делает лес живым. Вода движется и «ведёт» весну дальше, добавляя картине ритм.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воды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меняется вместе с погодой: он становится мягче и приносит новые звуки. Через шорох лес будто начинает дышать.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ветра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наполняют пространство смыслом. Появление птиц означает, что пробуждение уже началось окончательно.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И. Соколова-Микитова «Весна»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весенние изменения в природе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собрана по ключевым весенним признакам в тексте: вода и свет особенно заметны, они соединяют изменения в разных частях леса.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показана как единая цепочка: когда меняются земля и вода, усиливается жизнь и «голоса» природы.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птиц и его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 в тексте — признак того, что холода становится меньше. Смена погоды отражается в живых существах: лес уже не просто тает, он оживает.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усиливают ожидание тепла. Их активность помогает почувствовать, что весна не случайное явление, а переход к новому времени — более светлому и деятельному.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создают ощущение наполненности. В весеннем лесу появляется не только движение, но и смысл: вокруг снова происходит жизнь, которая продолжается целый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713641"/>
            <a:ext cx="4534800" cy="34077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И. Соколова-Микитова «Весна».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зимы и весны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— сравнение того, как он выглядит и ощущается в зимней и весенней природе.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отличается тем, что все признаки связаны между собой: где появляется движение воды, там постепенно пробуждаются растения и меняется общий характер леса.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делает описание живым и понятным. Читатель словно сам становится наблюдателем: замечает изменения и ощущает, как природа просыпается после зимы.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коротких и ясных фраз. Слова подобраны так, чтобы школьнику было легко представить картину: лес меняется у него перед глазами.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точные названия природных явлений: проталины, капель, ручьи, почки, таяние. Эти детали помогают «поймать» весну по конкретным признакам.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небо и чистый воздух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лесом поднимается голубое небо, и воздух кажется прозрачнее, чем зимой. Свет становится мягче и заметнее, поэтому привычные вещи выглядят иначе. Даже тишина наполняется яркостью, будто сама природа готовится к обновлению.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блеск снега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уже не серый и плотный: он темнеет, оседает и блестит от влаги. На солнечной тропинке видны неровности талого покрова, а рядом лежат островки освобождённой земли. Так цвет помогает понять, что холод отступает шаг за шагом.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зелёные побеги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тёмной земли появляются первые зелёные побеги — ещё робкие, но уже заметные. Они оттеняют весну свежестью и дают ощущение движения вперёд. Лес становится светлее не сразу: зелень появляется там, где теплее и ближе к свету.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свет и цвет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зимней тишины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слышится тягучая зимняя пауза: всё словно замирает, а природа держит дыхание. Читатель успевает заметить, как меняется освещение и появляются едва уловимые признаки тепла.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Перемены: солнце и таяние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ясное оживление: капель становится заметнее, снег темнеет и делается рыхлым. Появляются проталины, и вместе с ними меняются звуки и настроение леса.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и радостное ожидание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наполняется движением: по земле бежит вода, возвращаются голоса птиц. Наступает тихая радость — будто природа сама подтверждает, что весна пришла всерьёз и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весеннем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впечатлений: наблюдение → признаки весны → понимание перемен → радость от близости к природе (по логике рассказа).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образов по мотивам рассказа И. Соколова-Микитова «Весна» (качественное соответствие, без точных измерений).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образы в произведении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весна собрана из нескольких опорных впечатлений: вода, птицы и свет создают основу оживления леса.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движения (вода), признаков жизни (птицы) и освещения (свет) объясняет, почему весна ощущается как пробуждение, а не просто смена погоды.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98" y="2023475"/>
            <a:ext cx="1617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248" y="2875038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55925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875050"/>
            <a:ext cx="317700" cy="3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8748" y="3395450"/>
            <a:ext cx="317700" cy="317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тему весны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подсказывает: снег тает, вода начинает двигаться. Эти маленькие звуки становятся заметными и помогают почувствовать приближение тепла без резких переходов.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 и почки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 раскрывают землю, которая выходит из зимнего покоя. Почки и первые ростки говорят о подготовке к новой зелени и будущей жизни.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показывают силу весеннего потока: вода находит выход, течёт по земле и оживляет лес. Благодаря этому весна воспринимается как движение, а не фон.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связывают весну с окончательным уходом холода. Когда птицы возвращаются, лес перестаёт быть пустым и наполняется жизнью.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делает изменения видимыми: снег блестит иначе, небо становится ярче, а тропинки выглядят по-новому. Радость текста во многом построена на свете.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и ясные природные признаки помогают удерживать внимание: читатель быстро понимает, что именно меняется в лесу. Описания не перегружены, а каждое явление похоже на наблюдение во дворе.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запоминается благодаря конкретным деталям: тающий снег, капель, ручьи, первые листочки и голоса птиц. Эти элементы легко представить и узнать в реальной весенней природе, поэтому образ закрепляется надолго.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59427"/>
            <a:ext cx="4813500" cy="25907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 Соколова-Микитова «Весна» (толкование образов по содержанию).
</a:t>
            </a:r>
            <a:endParaRPr lang="en-US" sz="815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как «ключ» к пониманию главной идеи: пробуждающейся природы.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складываются в единую картину: весна показана через движение воды, свет и признаки жизни, которые появляются постепенно.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красоту в простом. В нём ценны талый снег, шорох ветра, пение птиц и первые зелёные побеги, потому что всё это — часть общего обновления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развивает наблюдательность: учит замечать, как маленькие изменения в природе складываются в целую картину весны. Важно не пропустить первые признаки — и тогда лес «оживает» в памяти.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воспитывает бережное отношение к окружающему миру. Когда понимаешь смысл капели, проталин и первых почек, начинаешь иначе смотреть на обычные явления и относиться к ним внимательнее.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произведении становится символом надежды, движения и новой энергии. Читатель получает ощущение, что перемены неизбежны и могут приносить радость, если учиться смотреть вокруг открытыми глазами.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эмоциональной логике текста И. Соколова-Микитова «Весна» (обобщение без численных измерений).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смена в тексте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растёт вместе с признаками весны: когда появляется вода и голоса птиц, читатель чувствует усиление ожидания тепла.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динамика показывает связь эмоций с природными этапами: весна воспринимается как постепенное пробуждение, а не мгновенное событие.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весна как символ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И. Соколова-Микитова весна показана как победа тепла, света и движения над зимним покоем. Точные детали и простой язык помогают увидеть красоту в каждом изменении мира и почувствовать пробуждение природы.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2026-05-13T01:27:33Z</dcterms:created>
  <dcterms:modified xsi:type="dcterms:W3CDTF">2026-05-13T01:27:33Z</dcterms:modified>
</cp:coreProperties>
</file>