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83200" y="887748"/>
            <a:ext cx="6177600" cy="30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онтогенеза: ключевые темы урока и их значение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4892325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696200" y="4141213"/>
            <a:ext cx="57516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Онтогенез раскрывает путь развития организма от клетки до зрелости и старения.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основы и формирование взглядов на онтогенез
</a:t>
            </a:r>
            <a:endParaRPr lang="en-US" sz="2019" dirty="0"/>
          </a:p>
        </p:txBody>
      </p:sp>
      <p:sp>
        <p:nvSpPr>
          <p:cNvPr id="5" name="Text 1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Карл Бэр впервые систематизировал стадии эмбрионального развития, заложив фундамент эмбриологии. Развитие идей эпигенеза и преформизма, а также работы Дарвина и современных натуралистов, расширили понимание связи индивидуального развития и эволюции. Онтогенез стал важным для медицины, генетики и экологии.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981" y="1104169"/>
            <a:ext cx="2796681" cy="18517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1185" y="1104169"/>
            <a:ext cx="2796681" cy="185170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15543" y="1104169"/>
            <a:ext cx="2796681" cy="185170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419872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развития организма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Онтогенез — непрерывный процесс биохимических и морфологических изменений от зарождения клетки до старения. Этот процесс формирует уникальные черты и функции индивида.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3259538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Выявление причин заболеваний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этапов развития позволяет понять механизмы врожденных патологий, что помогает в диагностике и профилактике заболеваний с ранних стадий.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6103896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и наследование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Онтогенез отражает взаимодействие генетики и среды, объясняя, как формируются индивидуальные особенности и реакции организма на внешние условия.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онтогенеза в биологии и медицине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этапы развития организма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620225" y="1201000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 и зигота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Начальный этап слияния гамет, образование однотипной клетки - основы для дальнейшего развития.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356999" y="2046925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Эмбриональный период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тканей и органов, начинается с дробления и продолжается до рождения.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082801" y="2892925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Постэмбриональный рост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Рост, концентрация на функциональном развитии и подготовка к размножению.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819575" y="3738925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Старение и завершающий этап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Уменьшение жизненных функций, нарушение процессов обмена, завершение жизненного цикла.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022" y="1104832"/>
            <a:ext cx="2782372" cy="18503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79799" y="1104832"/>
            <a:ext cx="2782372" cy="18503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34487" y="1104832"/>
            <a:ext cx="2782372" cy="18503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32839" y="3051375"/>
            <a:ext cx="277463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Кратковременный цикл мыши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Мыши живут в среднем около 2 лет, их онтогенез быстрый, что обеспечивает высокую скорость размножения и адаптации к среде.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179799" y="3051375"/>
            <a:ext cx="277463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Человеческий онтогенез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Продолжительность развития человека может достигать столетия, что связано с усложнением структур и функций, а также длительной младенческой и подростковой фазой.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034487" y="3051375"/>
            <a:ext cx="277463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Долгоживущие черепахи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черепах живут до 150 лет, их онтогенез отличается медленным ростом и долгой зрелостью, что отражает экологическую стратегию выживания.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25050" y="386175"/>
            <a:ext cx="84918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5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Продолжительность онтогенеза в разных организмах
</a:t>
            </a:r>
            <a:endParaRPr lang="en-US" sz="248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Старт индивидуального развития: гаметогенез и образование зиготы
</a:t>
            </a:r>
            <a:endParaRPr lang="en-US" sz="1814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Зигота запускает программы генетической регуляции, определяющие уникальные черты развития нового организма.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Начальные этапы зародыша влияют на последующее морфологическое и функциональное разнообразие индивида.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Гаметогенез — процесс формирования половых клеток: сперматозоидов в семенниках и яйцеклеток в яичниках человека.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оплодотворения происходит слияние гамет, что формирует диплоидную зиготу с полным набором хромосом.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стадий эмбрионального развития
</a:t>
            </a:r>
            <a:endParaRPr lang="en-US" sz="2288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ключевые этапы и процессы формирования зародыша.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Эмбриональная индукция и клеточная дифференцировка
</a:t>
            </a:r>
            <a:endParaRPr lang="en-US" sz="2178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7657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сигнальных молекул между клетками инициирует формирование специализированных тканей и органов.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420900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Дифференцировка обеспечивает разнообразие клеточных типов, что зависит от генетических программ и межклеточных взаимодействий.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26522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является развитие нервной трубки у позвоночных, формируемой под действием эмбриональных сигналов.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3350" y="1640709"/>
            <a:ext cx="4164900" cy="18190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этапов эмбриогенеза человека и лягушки
</a:t>
            </a:r>
            <a:endParaRPr lang="en-US" sz="2009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освещает отличие временных рамок и особенностей развития двух видов на ключевых стадиях эмбриогенеза.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отражают адаптационные особенности и скорость развития видов.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средняя школа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Постэмбриональное развитие: ключевые изменения
</a:t>
            </a:r>
            <a:endParaRPr lang="en-US" sz="2388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человека выделяют детство, пубертат, зрелость и старость, каждая стадия характеризуется своими гормональными сдвигами.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и функции органов адаптируются к новым фазам жизненного цикла, поддерживая жизнедеятельность.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организма сопровождается морфологическими и физиологическими изменениями на разных возрастных этапах.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Метаморфозы у животных приводят к переходу от личиночной к взрослой форме с другими функциями и поведением.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8250" y="386175"/>
            <a:ext cx="86475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размножения и их роль в онтогенезе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48250" y="1177250"/>
            <a:ext cx="53382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обеспечивает комбинирование генетического материала двух родителей, что увеличивает генетическое разнообразие и способствует адаптации видов к изменяющимся условиям среды.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388725" y="1177250"/>
            <a:ext cx="2506800" cy="330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Выбранная форма размножения влияет на скорость развития и вариабельность потомства, формируя особенности онтогенеза у разных организмов и обеспечивая устойчивость популяций.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248250" y="3275500"/>
            <a:ext cx="5338200" cy="12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размножение, включая почкование, деление и партеногенез, характерно для простейших и некоторых растений, позволяя быстро увеличивать численность при стабильных условиях.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программа индивидуального развития
</a:t>
            </a:r>
            <a:endParaRPr lang="en-US" sz="2466" dirty="0"/>
          </a:p>
        </p:txBody>
      </p:sp>
      <p:sp>
        <p:nvSpPr>
          <p:cNvPr id="5" name="Text 1"/>
          <p:cNvSpPr txBox="1"/>
          <p:nvPr/>
        </p:nvSpPr>
        <p:spPr>
          <a:xfrm>
            <a:off x="5291675" y="1098175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программа регулирует этапы формирования органов, рост и метаболизм, задавая чёткие последовательности развития, которые обеспечивают нормальное функционирование организма в течение жизни.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291675" y="3047976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в генах приводят к наследственным заболеваниям, таким как синдром Дауна и альбинизм; взаимодействие генов с окружающей средой определяет вариабельность фенотипа и адаптационные возможности.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факторов среды в формировании фенотипа
</a:t>
            </a:r>
            <a:endParaRPr lang="en-US" sz="2319" dirty="0"/>
          </a:p>
        </p:txBody>
      </p:sp>
      <p:sp>
        <p:nvSpPr>
          <p:cNvPr id="5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731825" y="11165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факторы, включая питание, температуру и свет, существенно влияют на проявление генов, что приводит к вариациям в морфологии и физиологии организма.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1731825" y="24399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токсичных веществ в окружающей среде может провоцировать мутации и нарушать нормальное развитие, приводя к патологическим изменениям в строении и функциях.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1731825" y="37633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качестве примера — йододефицит, вызывающий дисфункцию щитовидной железы и серьезные нарушения в развитии, демонстрируя тесную связь среды и генетического выражения.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93618" y="1499146"/>
            <a:ext cx="279038" cy="318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03987" y="1534516"/>
            <a:ext cx="310200" cy="2481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391012" y="1503496"/>
            <a:ext cx="310200" cy="310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Эпигенетические механизмы регуляции развития
</a:t>
            </a:r>
            <a:endParaRPr lang="en-US" sz="2500" dirty="0"/>
          </a:p>
        </p:txBody>
      </p:sp>
      <p:sp>
        <p:nvSpPr>
          <p:cNvPr id="13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484421" y="2266575"/>
            <a:ext cx="2297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Метилирование ДНК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добавления метильных групп на ДНК регулирует активность генов, не меняя их последовательность, влияя на длительные изменения в развитии организма.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6310326" y="2266575"/>
            <a:ext cx="2297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Эпигеном и факторы среды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Эпигенетический статус зависит от питания, стресса и вредных воздействий, что приводит к вариациям фенотипа даже у однояйцевых близнецов.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3397416" y="2266575"/>
            <a:ext cx="2297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Модификация гистонов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Химические изменения белков-гистонов изменяют структуру хроматина, облегчая или затрудняя доступ транскрипционных факторов к генам, что влияет на дифференцировку клеток.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Темпы роста человека на различных этапах онтогенеза
</a:t>
            </a:r>
            <a:endParaRPr lang="en-US" sz="2375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наиболее интенсивен в раннем детстве и подростковом возрасте, что связано с изменениями гормонального фона в эти периоды.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темпы роста стабилизируются после пубертата, отражая достижение зрелости и завершение формирования организма.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ВОЗ, 2023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Возрастные особенности развития человека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7657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Новорожденность характеризуется интенсивными изменениями физиологии и адаптацией к внешней среде, высокой пластичностью нейронных связей и формированием базовых рефлексов.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420900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и подростковый возраст сопровождаются быстрым ростом, гормональными перестройками, развитием когнитивных и социальных навыков, что критически важно для формирования личности.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26522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Зрелость и старение характеризуются снижением метаболической активности, постепенной утратой функций и адаптационных возможностей, а также изменениями иммунной системы.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Аномалии индивидуального развития: причины и примеры
</a:t>
            </a:r>
            <a:endParaRPr lang="en-US" sz="2107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неблагоприятные условия часто способствуют возникновению пороков развития, включая расщелину неба и врожденные пороки сердца.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генетической патологии является синдром Патау, связанный с трисомией 13 хромосомы, что подтверждает необходимость ранней диагностики и профилактики.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в генах могут привести к серьезным нарушениям развития, вызывая врожденные дефекты и заболевания с различной степенью выраженности.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Тератогенные факторы, такие как алкоголь, лекарства и вирусы, во время беременности способны нарушать нормальное формирование органов и тканей плода.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050" y="1105262"/>
            <a:ext cx="4208700" cy="18495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08275" y="1105262"/>
            <a:ext cx="4208700" cy="18495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467850" y="3051375"/>
            <a:ext cx="3942900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Пренатальная диагностика и её достижения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УЗИ и генетического скрининга позволяют выявлять аномалии ещё в утробе матери, обеспечивая своевременное лечение и подготовку к возможным осложнениям.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741237" y="3051375"/>
            <a:ext cx="3942900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Стволовые клетки и регенеративная медицина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в области стволовых клеток открывают возможности восстановления повреждённых тканей и органов, что кардинально меняет подход к лечению врожденных и хронических заболеваний.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Онтогенез в современной медицине и биотехнологиях
</a:t>
            </a:r>
            <a:endParaRPr lang="en-US" sz="238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9500" y="845000"/>
            <a:ext cx="41904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зародышевого сходства К. Бэра подтверждает, что сходства ранних этапов развития отражают филогенетическую историю видов.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59500" y="3981975"/>
            <a:ext cx="4190400" cy="5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Эволюционная биология, 2021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5125299" y="845000"/>
            <a:ext cx="3579000" cy="353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2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70%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эмбриональных стадий у хордовых животных демонстрируют сходство, что указывает на общие эволюционные корни развития.
</a:t>
            </a:r>
            <a:endParaRPr lang="en-US" sz="5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онтогенеза для науки и общества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15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онтогенеза расширяет понимание механизмов жизни, способствует развитию медицины и биотехнологий, а также позволяет улучшать профилактику и лечение заболеваний, оказывая влияние на качество жизни.
</a:t>
            </a:r>
            <a:endParaRPr lang="en-US" sz="357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2026-05-09T23:52:59Z</dcterms:created>
  <dcterms:modified xsi:type="dcterms:W3CDTF">2026-05-09T23:52:59Z</dcterms:modified>
</cp:coreProperties>
</file>