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знак: маленькая буква с важной работой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Ъ помогает читать и писать без ошибок.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не слышится, но подсказывает, где заканчивается приставка и начинается слово. Это правило особенно помогает в словах с е, ё, ю, я, чтобы чтение было точным, а письму не мешали смешные ошибки.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твёрдый знак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твёрдый знак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 крепкий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Ъ выглядит как маленький крепкий уголок, будто буква собралась держать дверь. Он не стоит в начале слова и почти всегда прячется внутри, между частями слова.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его можно увидеть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твёрдый знак встречается в словах подъезд, съезд, объявление, разъём. Здесь он стоит между приставкой и буквами е, ё, ю или я, помогая правильно читать слово.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слове есть приставка, и она оканчивается на согласную букву, нужно посмотреть на следующую букву. Это первый шаг к правильному написанию.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для 2 класса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после приставки стоят е, ё, ю или я, между ними пишется твёрдый знак. Он как маленький разделитель, который не даёт буквам слиться.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такого написания: подъём, объезд, съел, разъём, предъюбилейный. В них правило видно очень ясно, почти как на ладошке.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приставки стоит другая буква, твёрдый знак не нужен. Поэтому перед письмом полезно сначала проверить приставку, а потом уже писать слово.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Ъ показывает, что согласный перед ним остаётся твёрдым, не смягчается. Поэтому слово звучит чётко, а его части не сливаются в один комочек.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твёрдого знака буквы е, ё, ю, я читаются с добавочным звуком [й]. В словах подъезд и съел это особенно хорошо слышно.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Ъ слово может читаться иначе и даже выглядеть странно. Один маленький знак помогает сразу понять, как нужно произнести слово правильно.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твёрдый знак помогает читать слова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твёрдый знак встречается чаще всего
</a:t>
            </a:r>
            <a:endParaRPr lang="en-US" sz="2822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Подъезд дома
</a:t>
            </a:r>
            <a:pPr algn="ctr" indent="0" marL="0">
              <a:lnSpc>
                <a:spcPct val="100000"/>
              </a:lnSpc>
              <a:buNone/>
            </a:pPr>
            <a:r>
              <a:rPr lang="en-US" sz="7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дверях и у входов можно увидеть слово подъезд. В нём приставка под- заканчивается на согласную, а дальше идёт буква е. Твёрдый знак помогает прочитать слово спокойно и без спешки.
</a:t>
            </a:r>
            <a:endParaRPr lang="en-US" sz="1294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Разъезд и съёмка
</a:t>
            </a:r>
            <a:pPr algn="ctr" indent="0" marL="0">
              <a:lnSpc>
                <a:spcPct val="100000"/>
              </a:lnSpc>
              <a:buNone/>
            </a:pPr>
            <a:r>
              <a:rPr lang="en-US" sz="6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разъезд и съёмка твёрдый знак тоже работает как разделитель. Он показывает, что приставка не сливается со следующей частью слова, и чтение получается чётким, как по инструкции.
</a:t>
            </a:r>
            <a:endParaRPr lang="en-US" sz="1227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 и изъян
</a:t>
            </a:r>
            <a:pPr algn="ctr" indent="0" marL="0">
              <a:lnSpc>
                <a:spcPct val="100000"/>
              </a:lnSpc>
              <a:buNone/>
            </a:pPr>
            <a:r>
              <a:rPr lang="en-US" sz="7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Ъ часто встречается и в объявлениях, и в учебных словах вроде изъян. Такие примеры можно заметить в тетради, в книге и даже на улице, если смотреть внимательным орлиным глазом.
</a:t>
            </a:r>
            <a:endParaRPr lang="en-US" sz="130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нужен ли твёрдый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быстро найти нужное место в слове.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знака не обозначают отдельный звук, поэтому их легко перепутать. Но у каждого своя работа, и подменять их нельзя.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и мягкий знак — не одно и то же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помогает смягчать согласный или разделять части слова в других случаях. Он часто работает там, где твёрдый знак был бы совсем не к месту.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нужен только после приставки перед е, ё, ю, я. Его задача — показать границу между частями слова, как аккуратную маленькую перегородку.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слова семья и подъезд. В них стоят разные знаки, потому что правила у них разные. Тут важно не угадывать, а проверять по правилу.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где одна буква меняет чтение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забыть твёрдый знак, слово может стать похожим на другое или выглядеть неправильно. Подъём и подем — уже не одно и то же, правда?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видно в парах съел и сел, объезд и обезд. Ъ помогает увидеть границу между приставкой и остальной частью слова, а значит, бережёт смысл.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знакомые приставки с твёрдым знаком
</a:t>
            </a:r>
            <a:endParaRPr lang="en-US" sz="2709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Об-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объём и объявление приставка об- тоже требует твёрдого знака перед е или ё. Он делает чтение ровным и понятным.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Под-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подъезд и подъём приставка под- заканчивается на согласную. Перед е пишется Ъ, и слово читается правильно, без лишней путаницы.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Раз-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раз- часто встречается в слове разъезд. Здесь твёрдый знак стоит между приставкой и е, помогая сразу увидеть границу частей слова.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приставок с-, от-, из- Ъ тоже может появляться: съёмка, отъезд, изъян. Эти слова удобно запоминать как готовые примеры правила.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С-, от-, из-
</a:t>
            </a:r>
            <a:endParaRPr lang="en-US" sz="11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простая: сначала ищем приставку, а потом смотрим на следующую букву. Если приставки нет, то и разделительный знак не требуется — всё ясно без лишних звёздочек и чудес.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не ставится в корнях слов, если перед ним нет приставки. В словах молоко, яблоко, лесной и осень он не нужен, потому что разделять нечего.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пишется и перед другими гласными, кроме е, ё, ю, я. Если после приставки стоит, например, а, о или и, твёрдый знак не появляется.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твёрдый знак не нужен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ошибки в тетради подсказывают правило
</a:t>
            </a:r>
            <a:endParaRPr lang="en-US" sz="2984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Пропущенный знак в слове подезд
</a:t>
            </a:r>
            <a:pPr algn="l" indent="0" marL="0">
              <a:lnSpc>
                <a:spcPct val="100000"/>
              </a:lnSpc>
              <a:buNone/>
            </a:pPr>
            <a:r>
              <a:rPr lang="en-US" sz="6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спешил и написал подезд вместо подъезд. Слово сразу стало выглядеть странно, будто в нём потерялась маленькая, но важная буква. Если найти приставку и проверить следующую букву, ошибка быстро исправляется.
</a:t>
            </a:r>
            <a:endParaRPr lang="en-US" sz="1057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 слове обьём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объём многие забывают, что после приставки об- перед ё нужен твёрдый знак. Тогда получается обьём, и это уже выглядит как ошибка в аккуратной школьной тетради. Правило помогает увидеть нужное место сразу.
</a:t>
            </a:r>
            <a:endParaRPr lang="en-US" sz="1161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буква в слове съелл
</a:t>
            </a:r>
            <a:pPr algn="l" indent="0" marL="0">
              <a:lnSpc>
                <a:spcPct val="100000"/>
              </a:lnSpc>
              <a:buNone/>
            </a:pPr>
            <a:r>
              <a:rPr lang="en-US" sz="7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добавляют лишнюю букву или путают знак, и выходит съелл. Но здесь нужно только одно: найти приставку и написать слово точно. Твёрдый знак не любит суеты, зато любит порядок.
</a:t>
            </a:r>
            <a:endParaRPr lang="en-US" sz="12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слова-помощника сразу показывают, где пишется твёрдый знак.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запомнить подъезд, съезд, объём и разъём, правило начинает работать почти без усилий. Эти примеры помогают быстро узнать нужное место в слове.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материала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встречается не только в учебнике. Его можно увидеть на табличке у подъезда, в объявлении на стене и в слове подъём на школьной лестнице.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в словах из жизни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и дома тоже полно таких слов: съезд с горки, разъезд машин, объём коробки, объявление в магазине. Русский язык будто прячется в обычных делах.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замечает знакомое слово вокруг себя, правило запоминается легче. Тогда твёрдый знак перестаёт казаться загадкой и становится настоящим помощником чтения.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раньше твёрдый знак писали чаще
</a:t>
            </a:r>
            <a:endParaRPr lang="en-US" sz="3097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старом русском письме твёрдый знак ставили почти на конце многих слов. Из-за этого текст выглядел длиннее, а лишние буквы занимали место, хотя звука не обозначали.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правило изменили, и ненужный знак убрали. Теперь Ъ нужен только как разделительный знак, поэтому письмо стало короче, аккуратнее и легче для чтения.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писать слово с приставкой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проверить, нужен ли твёрдый знак в школьном слове.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175" y="1736750"/>
            <a:ext cx="25650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325" y="1736750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57750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40375" y="1736750"/>
            <a:ext cx="29925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тренировки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Подъезд и подъём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словах твёрдый знак стоит после приставки под- и перед буквой е или ё. Они хорошо показывают, как знак разделяет части слова и помогает читать его без спешки.
</a:t>
            </a:r>
            <a:endParaRPr lang="en-US" sz="1277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Объезд и съёмка
</a:t>
            </a:r>
            <a:pPr algn="l" indent="0" marL="0">
              <a:lnSpc>
                <a:spcPct val="100000"/>
              </a:lnSpc>
              <a:buNone/>
            </a:pPr>
            <a:r>
              <a:rPr lang="en-US" sz="63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заметно правило с приставками об- и с-. После согласной буквы перед ё или е появляется твёрдый знак, чтобы слово читалось правильно и понятно.
</a:t>
            </a:r>
            <a:endParaRPr lang="en-US" sz="1267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Разъезд и объявление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7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 жизни, поэтому их удобно запоминать. Твёрдый знак помогает не спутать приставку с корнем и сразу увидеть нужное место.
</a:t>
            </a:r>
            <a:endParaRPr lang="en-US" sz="1148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Необъятный
</a:t>
            </a:r>
            <a:pPr algn="l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длинном слове тоже работает знакомое правило. После приставки и перед я пишется твёрдый знак, и слово выглядит аккуратно, как хорошо написанная строчка в тетради.
</a:t>
            </a:r>
            <a:endParaRPr lang="en-US" sz="11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не обозначает звук, поэтому его нельзя искать на слух. Нужно смотреть на строение слова: есть ли приставка и какая буква стоит после неё.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приставки идут е, ё, ю или я, между ними пишется Ъ. Если стоит другая буква или приставки нет, твёрдый знак не нужен.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 — забыть знак или заменить его мягким знаком. Алгоритм проверки помогает не растеряться и быстро найти правильное написание.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перед проверочной работой
</a:t>
            </a:r>
            <a:endParaRPr lang="en-US" sz="27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в чтении и письме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Ъ делает слово понятным с первого взгляда: он отделяет приставку от следующей части и подсказывает, как читать йотированные гласные. Маленькая буква, а работа у неё очень серьёзная.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твёрдый знак, многие слова будут выглядеть странно и читаться неверно. Поэтому он нужен не для красоты, а для порядка, чтобы русский язык оставался точным и удобным.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— маленький, но важный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Ъ не слышится, но без него слова с приставками перед е, ё, ю, я пишутся неверно. Если помнить простое правило, твёрдый знак перестаёт путать и начинает помогать.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2026-05-21T20:53:43Z</dcterms:created>
  <dcterms:modified xsi:type="dcterms:W3CDTF">2026-05-21T20:53:43Z</dcterms:modified>
</cp:coreProperties>
</file>