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 века: экономика, общество и народные движения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Смуты страна восстанавливалась, но вместе с порядком росли налоги, зависимость и протесты.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XVII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1613 года при Михаиле Романове началось постепенное восстановление после Смуты: шли войны, укреплялись границы, осваивались Сибирь и южные территории. Одновременно развивалась приказная система и усиливалась роль государства в налогах, службе и контроле над жизнью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экономики России XVII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опорой хозяйства оставалось земледелие: преобладал ручной труд, а способы обработки земли оставались в значительной степени традиционными и мало менялись со временем.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сохранялись элементы трёхполья, урожай сильнее зависел от погоды, а производительность труда была невысокой. Это сдерживало рост запасов и усложняло жизнь бедных слоёв населения.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сельского хозяйства развивались ремесло, мелкотоварное производство и внутренняя торговля; особенно заметны были металлургия, солеварение, кожевенное и оружейное дело, но в целом техника отставала от Запада.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и направления экономического роста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представления о структуре хозяйства XVII века; точные доли в процентах для диаграммы могут не совпадать с отдельными оценками исследователей.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растущую торговлю, экономика оставалась аграрной, а обмен постепенно расширялся между крупными центрами.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подчёркивают: экономический рост шёл медленно и в основном опирался на земледелие, что усиливало зависимость общества от налогов и неурожаев.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Ярмарки, города и торговые пути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Ирбитская ярмарка усиливала связи между центральными районами и более удалёнными территориями, включая Урал. Через торговлю перераспределялись сырьё и готовые изделия, что поддерживало спрос на ремесленные навыки и местные промыслы.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Ирбитская и торговля по Уралу и Сибири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в XVII веке оставался важным морским выходом России в Европу до усиления балтийского направления. Порты, склады и пристани превращали городское пространство в торговую инфраструктуру, где ожидание грузов формировало целую городскую экономику.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и морской путь к Европе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Макарьевская ярмарка соединяла регионы и давала возможность заключать крупные торговые сделки сезонно, но в больших объёмах. Для жителей городов и деревень она становилась событием, где деньги, товары и новости «встречались» в одном месте.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Макарьевская ярмарка как «узел» обмена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русского общества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различались правами, обязанностями и степенью свободы: чем ниже статус, тем жёстче контроль и выше доля повинностей.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закрепление сословной «замкнутости»: государство и землевладельцы регулировали доступ людей к труду, движению и ресурсам.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характеристика сословий по законодательным и историко-учебным материалам XVII века.
</a:t>
            </a:r>
            <a:endParaRPr lang="en-US" sz="13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Закрепощение крестьян и усиление власти помещиков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 закрепило бессрочный сыск беглых крестьян и усилило крепостную зависимость. Это заметно сузило возможности людей менять место жизни и работы.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крепостного строя стало важной причиной социальной напряжённости: бегство усиливалось, особенно в направлениях южных и восточных окраин, где нарастала конкуренция за людей и ресурсы.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получили более надёжный контроль над рабочей силой, а зависимость с хозяйственной стороны становилась всё прочнее. В результате росла уязвимость крестьян при ухудшении условий труда.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крепостного режима связывалось и с обострением управленческих проблем: местные злоупотребления воспринимались как продолжение «закрепощающей» политики.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социальный конфликт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народных движений XVII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и причины недовольства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Посадские люди платили множество налогов и сборов, несли государственные повинности и зависели от решений местных властей. Ошибки чиновников быстро превращались в личные потери.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тягло и зависимость от администрации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и посредники ощущали давление пошлин и монополий, а также последствия нестабильности денежного обращения. Невозможность планировать цены подталкивала к конфликтам и протестам.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Пошлины, монополии и денежная нестабильность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часто связывали с ростом цен на соль, хлеб и другие товары первой необходимости, а также с произволом чиновников и влиятельных лиц. Отсюда — быстрый накал уличной активности.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базовые товары и произвол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сталкивались с тем, что спрос был нестабилен: заказы могли сокращаться, а внутренний рынок развивался неравномерно. Поэтому работа и доходы оказывались под угрозой.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заказы и слабость внутреннего рынка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Соляной бунт 1648 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в 1648 году вспыхнуло выступление из‑за введения соляного налога и злоупотреблений в окружении царя, прежде всего Б. И. Морозова. Участники требовали наказать виновных и прекратить чрезмерные поборы.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 показал, что даже столица могла стать центром массового протеста, если политика государства напрямую била по повседневной жизни. Реакция горожан подчеркивала связь между решениями власти, ценами и социальной безопасностью.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 как ответ власти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 стало крупнейшим сводом законов XVII века. Оно систематизировало нормы управления и суда, усиливало дисциплину и делало действия власти более предсказуемыми для государства.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сословные различия и юридически оформил ключевые элементы крепостной зависимости. Это ограничило перемещение людей между группами и сузило возможности для «перехода по удаче».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Стремясь стабилизировать страну после волнений, власть одновременно усиливала неравенство в правах. Разные категории населения по-разному отвечали за проступки и по-разному защищались законом.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Медный бунт разгорелся из‑за обесценивания медных денег, ускорения роста цен и потери доверия к реформам. Участники напрямую связывали решения правительства с ухудшением повседневной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 (онлайн), статья «Медный бунт».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1662 году в Москве вспыхнуло городское восстание, связанное с подрывом доверия к денежной политике.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Медный бунт разгорелся из‑за обесценивания медных денег, ускорения роста цен и потери доверия к реформам. Участники напрямую связывали решения правительства с ухудшением повседневной жизни.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1662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крупных народных выступлений XVII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историографии: масштабы распространения и география описаны в трудах по истории России XVII века (точные единые цифры участников отсутствуют).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протесты середины века концентрировались в столице и были связаны с политикой налогов и денег. Разинское движение имело многорегиональный характер и затрагивало разные группы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масштабов объясняется не только поводами, но и географией вовлечения: когда недовольство выходило за пределы города, оно труднее подавлялось и требовало большего ресурса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Степана Разина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авторитета отряды переходили к контролю над ключевыми пунктами. Захват Царицына и Астрахани усилил вовлечение беглых крестьян, посадских и части ясачного населения.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1670–1671 — расширение: Царицын, Астрахань, Поволжье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попыталось закрепиться в глубине Поволжья, начав осаду Симбирска. Итогом стало поражение, а предводитель был казнён, что завершило восстание.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1671 — осада Симбирска и подавление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 начинал как предводитель казачьих отрядов, действовавших по маршрутам на Волге и в прикаспийских районах. Рейды превращали локальные столкновения в политически значимое сопротивление власти.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1670 — походы и первые завязки движения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восстания Степана Разина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движения 1670–1671 годов по основным событиям, отражённым в школьных и академических описаниях.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народные движения не победили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слабость восстаний — отсутствие единого плана преобразований и устойчивого центра управления. Участники часто действовали по разным мотивам, поэтому действия трудно было согласовать на долгий срок.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преследовали собственные интересы: одни хотели облегчить налоговый гнёт, другие — прекратить произвол местных властей или разорвать крепостные порядки. Из‑за этого противники у восставших были различны.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опиралось на регулярные военные силы и централизованные ресурсы. Дополнительным преимуществом служило служилое сословие, способное выполнять приказ и удерживать ключевые точки управления и снабжения.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разобщённость восставших и превосходство правительственных сил привели к поражению. Даже сильный эмоциональный подъём не заменял организацию и общую политическую программу.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476003"/>
            <a:ext cx="4843800" cy="11325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народных движений: сопоставление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учебных курсов и исследований по истории России XVII века.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причин помогает увидеть, что бунты XVII века возникали не из одного фактора, а на пересечении экономических, социальных и политических проблем, накапливавшихся постепенно.
</a:t>
            </a:r>
            <a:endParaRPr lang="en-US" sz="1371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крупные выступления чаще всего становились реакцией на накопление противоречий сразу в нескольких сферах, поэтому «точечные уступки» не снимали напряжённость.
</a:t>
            </a:r>
            <a:endParaRPr lang="en-US" sz="13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народных движений для государства и общества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выступления показали, что старый порядок работает на пределе. Это заставило власть усиливать контроль: строже регулировать сбор налогов, поведение в городах и дисциплину служилых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общество становилось более сословно замкнутым, а социальные конфликты не исчезали. Для дальнейшего развития это означало укрепление государства при сохранении глубоких противоречий в положении значительной части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XVII века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завершался послесмутный этап восстановления и закреплялись механизмы сильной власти. При этом государственное развитие шло неравномерно: решения давали эффект, но усиливали напряжение в низах.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устойчивым практикам самодержавия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законодательных порядков усиливало различия между группами населения. Социальная мобильность ограничивалась, а значит, многие проблемы не решались «мирным перемещением», а копились в форме протеста.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рамки и закрепление неравенства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движения стали индикатором несоответствия: государство укреплялось, но значительная часть населения ощущала ухудшение условий. Этот опыт стал важным уроком для последующих преобразований.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системного кризиса управления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развивалось медленнее, чем менялись потребности общества: росла торговля и осваивались территории. Однако повышение налогов и цен регулярно ударяло по повседневной жизни людей разных сословий.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рост без устранения бедности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 века: развитие через противоречия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оживление и территориальное расширение сопровождались укреплением центральной власти, но одновременно росли налоговый пресс, сословная замкнутость и крепостная зависимость. Народные движения показывали системные проблемы управления и справедливости.
</a:t>
            </a:r>
            <a:endParaRPr lang="en-US" sz="17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2026-05-12T22:11:35Z</dcterms:created>
  <dcterms:modified xsi:type="dcterms:W3CDTF">2026-05-12T22:11:35Z</dcterms:modified>
</cp:coreProperties>
</file>