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 in Britain: как звучит история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Британии звучит в её музыке.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Британских островах музыка складывалась по-разному в Англии, Шотландии, Уэльсе и Северной Ирландии. Она менялась вместе с городами, фабриками, войнами, телевидением и молодёжной культурой.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 Британских островах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традиции и народные песни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жили устно: их пели на праздниках, ярмарках и в деревнях. Простая мелодия помогала запомнить сюжет, а общий припев делал песню общей для всей группы.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для всех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звучании помогали фиддл и волынка: они задавали танцевальный ритм и яркий народный тембр. Часто музыка держалась на повторе, чтобы к ней легко присоединялись слушатели.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ритм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рассказывали о героях, море, дороге и труде. Такие истории передавали новости и память поколениям, поэтому в них часто звучали подвиг, опасность и повседневная работа.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в песнях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исполняли вместе, а не только для слушания. Это делало музыку частью общины: один начинал, остальные подхватывали, и песня становилась событием, а не просто номером.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исполнение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церковь и двор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монастыри были главными музыкальными центрами средневековой Британии. Здесь звучали хоровое пение, торжественные песнопения и орган, подчёркивавшие важность службы.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звучание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ноты стали важным шагом: они помогли сохранить произведения, которые раньше знали только на слух. Благодаря записи музыка могла переходить из поколения в поколение точнее.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и память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дворах музыка сопровождала праздники, приёмы и важные события. Она была более светской, но тоже требовала мастерства, аккуратного исполнения и уважения к традиции.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при дворе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Пёрселл в XVII веке писал музыку для театра, королевского двора и торжественных случаев. Его произведения показали, что британская классика может быть и праздничной, и драматичной, и очень выразительной.
</a:t>
            </a:r>
            <a:endParaRPr lang="en-US" sz="927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Пёрселл и сцена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Бенджамин Бриттен обновил традицию и сделал классическую музыку ближе разной аудитории. Он писал для детей и взрослых, соединяя ясность мелодии, сильные образы и современное звучание.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Бриттен и новое звучание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имени британской классики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города быстро росли, и музыка вышла в большие залы, на фестивали и в хоровые общества.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Гимны и оратории были особенно заметны в публичной жизни, а салонные песни и оперетты делали музыку ближе к домашней и городской публике.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музыкальной культуре Британии XIX века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города, хоры и сцены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1880-е: мюзик-холл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мюзик-холлы стали популярным городским развлечением. Публика приходила не только за песнями, но и за шутками, танцами и быстрыми сменами номеров.
</a:t>
            </a:r>
            <a:endParaRPr lang="en-US" sz="1244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Уэст-Энд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1930-м годам Уэст-Энд закрепился как центр лондонского музыкального театра. Здесь соединялись профессиональная постановка, популярные мелодии и спектакли, которые легко запоминались и обсуждались.
</a:t>
            </a:r>
            <a:endParaRPr lang="en-US" sz="1244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1900–1920-е: семейная сцена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XX века сцена стала ещё массовее: появились большие театры, понятные сюжеты и яркие песни для всей семьи. Музыка и комедия часто шли вместе.
</a:t>
            </a:r>
            <a:endParaRPr lang="en-US" sz="1351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массовому музыкальному театру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радио BBC и записи расширили аудиторию в 1940–1950-е годы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музыка дошла до всей страны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The Beatles и британский бит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 стали символом британского бита: их песни были короткими, запоминающимися и очень разными по настроению. Простые мелодии помогли им быстро стать любимыми у слушателей.
</a:t>
            </a:r>
            <a:endParaRPr lang="en-US" sz="673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запоминались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показали, что поп-музыка может быть одновременно простой и новаторской. Именно поэтому британский бит стал важной частью мировой музыкальной истории.
</a:t>
            </a:r>
            <a:endParaRPr lang="en-US" sz="684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успех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Ливерпуль дал мощный старт сцене, а Лондон стал местом, где мода, концерты и телевидение усиливали успех исполнителей. Британская поп-музыка стала заметной во всём мире.
</a:t>
            </a:r>
            <a:endParaRPr lang="en-US" sz="673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влияние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использовала студию как инструмент: добавляла необычные звуки, эффекты и новые способы записи. Это сделало их музыку интересной не только для публики, но и для других музыкантов.
</a:t>
            </a:r>
            <a:endParaRPr lang="en-US" sz="673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в студии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жанр и эпоху по простому таймлайну.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Фолк связан с ранней традицией, а панк, бритпоп и электронная сцена отражают более поздние культурные волны.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историческому таймлайну британской музыки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жанр и время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1976 году панк превратился из клубной новинки в громкий голос молодёжи: короткие песни и простые тексты быстро разошлись через радио, журналы и телевидение.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1976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поворотным моментом для британского панка и его широкой известности.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статьи о punk rock и British punk (доступ 2025)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 характерных признаках жанров: звук, темп и настроение.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ближе: громко, быстро или танцевально?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Волынка сразу задаёт торжественный и узнаваемый тон. Её звук легко представить в песне о празднике, военном марше или народном событии, где важны чувство общности и историческая память.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Волынка: голос традиции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делает музыку ближе и энергичнее. В роке она даёт мощный ритм, а в попе — ясную мелодию, которую легко подпевать, даже если песня звучит очень по-разному.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Гитара: основа рока и попа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характер звучания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упростили запись и сделали звук современнее: к концу века британские хиты быстрее создавались, ярче звучали и легче попадали в телеэфир.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элементы работают вместе: техника ускорила производство, а медиа и стиль сделали британскую сцену заметной для широкой аудитории.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British Library и Encyclopaedia Britannica о британской поп- и рок-сцене 1980–1990-х
</a:t>
            </a:r>
            <a:endParaRPr lang="en-US" sz="76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1980–1990-е: технологии и бритпоп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о британской музыкальной индустрии: Glastonbury Festival, BBC Charts, EMI
</a:t>
            </a:r>
            <a:endParaRPr lang="en-US" sz="76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 разные механизмы музыкальной индустрии помогали артистам стать известными и собрать большую аудиторию.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Лейблы открывали исполнителей, фестивали усиливали живой контакт, а чарты показывали, что именно слушает страна в данный момент.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Индустрия: лейблы, фестивали и чарты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9494" y="1710453"/>
            <a:ext cx="324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джаз и городская сцена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лондонских и манчестерских клубах джаз стал музыкой живого общения. Музыканты слушают друг друга, отвечают фразами и каждый раз немного меняют знакомую мелодию.
</a:t>
            </a:r>
            <a:endParaRPr lang="en-US" sz="1068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Импровизация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британский джаз начал свободно общаться с соулом, фанком и электронной сценой. Так он сохранил узнаваемость, но стал звучать современно и по-новому.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стилям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Свинг дал джазу качающийся импульс и сделал его особенно привлекательным для танцевальных площадок. В Британии этот характерный пульс часто смешивался с местными стилями.
</a:t>
            </a:r>
            <a:endParaRPr lang="en-US" sz="1068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Свинг и танец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легко соединяется с движением и танцем. Ритм держит зал в напряжении, поэтому музыка звучит и как концерт, и как часть городской ночной культуры.
</a:t>
            </a:r>
            <a:endParaRPr lang="en-US" sz="1096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города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век: цифровая музыка Британии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артисты всё чаще начинают дома: компьютер, микрофон и программа для записи заменяют большую студию. Это позволяет пробовать идеи быстро и не ждать редкого времени в дорогом помещении.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студия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теперь приходит не только через радио. Социальные сети, видеоформаты и короткие фрагменты помогают новым исполнителям быстро найти свою аудиторию внутри страны и за её пределами.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аудитория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сегодня известна смешением стилей: инди легко соединяется с попом, а электронный бит — с мелодичными припевами. Из этого рождаются песни, которые узнают по первому куплету.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жанры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 изменил путь песни к слушателю. Трек может попасть в плейлисты и клипы за считанные часы, а не ждать выпуска на диске или в эфирной сетке.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71883"/>
            <a:ext cx="324000" cy="25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Уэст-Энд и мюзиклы как бренд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Уэст-Энд объединяет знаменитые театры Лондона и превращает музыкальный спектакль в большое событие. Сюда идут за сильными голосами, живой оркестровой энергией и эффектом настоящего праздника.
</a:t>
            </a:r>
            <a:endParaRPr lang="en-US" sz="875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Театральное сердце Лондона
</a:t>
            </a:r>
            <a:endParaRPr lang="en-US" sz="1129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Сценография в Уэст-Энде работает как часть рассказа: свет, костюмы и декорации помогают показать эпоху, настроение и характер героя без лишних объяснений.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эффект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постановки выходят далеко за пределы Британии и ставятся по всему миру. Так Уэст-Энд стал не только местом, но и узнаваемым знаком качества.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успеха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мюзиклы любят крупные хоры и яркие финалы. Песни в них легко запоминаются, поэтому зрители часто уносят с собой не только сюжет, но и отдельные мелодии.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 мелодия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увидеть, как менялись эпохи, жанры и узнаваемые имена в британской музыке.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движется от общинного пения к массовой сцене: каждый период добавлял новые инструменты, медиа и способы слушать музыку.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 справочным источникам о британской музыке
</a:t>
            </a:r>
            <a:endParaRPr lang="en-US" sz="87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 эпохам: период, жанр, пример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и что послушать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музыка — это история страны, рассказанная через голоса, инструменты и сцены. Если запомнить эпоху, жанр и один характерный звук, весь таймлайн легко восстановить.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2026-07-25T07:41:13Z</dcterms:created>
  <dcterms:modified xsi:type="dcterms:W3CDTF">2026-07-25T07:41:13Z</dcterms:modified>
</cp:coreProperties>
</file>