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597" y="0"/>
            <a:ext cx="427285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всякое число выражается дробью: важны форма записи и свойства.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в курсе алгебры 10 класса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эти числа в старшей школе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образуют действительные числа — основу уравнений, неравенств, функций, графиков и измерений в алгебре и геометрии.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28176"/>
            <a:ext cx="4348200" cy="16049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числа: сравнение признаков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 каким признакам быстро определить тип числа и не спутать запись с его свойством.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различения — возможность точной записи в виде обыкновенной дроби.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10 класс.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числовых множеств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включение числовых множеств: от более узких к более широким.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не пересекаются, но вместе полностью составляют множество действительных чисел.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числовых множеств в школьной алгебре.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 как главный признак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запись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десятичная дробь оканчивается, число рационально: например, 1/8 = 0,125, а 7/20 = 0,35.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отличить тип числа, важно не длина записи, а наличие периода и возможность восстановить точную дробь.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запись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период тоже указывает на рациональность: 2/3 = 0, (6), 0, (27) и другие подобные записи можно представить дробью.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Бесконечный непериод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иррациональных чисел запись продолжается бесконечно и не образует повторяющегося блока: √2, π и √3 — типичные примеры.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является ли число рациональным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виду записи и результату упрощения выражения.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3875" y="3188538"/>
            <a:ext cx="321075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0100" y="1686040"/>
            <a:ext cx="321075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множества рациональных чисел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целое число рационально, потому что его можно представить как отношение самого числа к единице, например -12 = -12/1.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и периодические десятичные записи тоже рациональны, потому что их всегда можно преобразовать в обыкновенную дробь.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дроби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рациональными числами действуют обычные правила арифметики, поэтому они особенно удобны для преобразований и проверки ответов.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с целым числителем и знаменателем, отличным от нуля, полностью входят в множество рациональных чисел: 7/9, -4/11, 5/2.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рациональных чисел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сложении, вычитании, умножении и делении на ненулевое число результат рациональных чисел снова остаётся рациональным.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и множители можно менять местами без изменения результата, что упрощает вычисления и группировку выражений.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умножении можно менять порядок выполнения действий, выбирая наиболее удобную последовательность преобразований.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суммы на число позволяет раскрывать скобки и приводить выражения к более простому виду по стандартным правилам алгебры.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появляются иррациональные числа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возникают, когда длины, площади или диагонали не выражаются точной дробью. Классический пример — диагональ квадрата со стороной 1.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измерения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появляется в длине окружности и площади круга, а e — в задачах, связанных с ростом, изменениями и непрерывными процессами.
</a:t>
            </a:r>
            <a:endParaRPr lang="en-US" sz="1082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и формулы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квадратные уравнения дают иррациональные корни, например √2, √3 и √5; их десятичная запись бесконечна и не имеет периода.
</a:t>
            </a:r>
            <a:endParaRPr lang="en-US" sz="1074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уравнений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десятичной записи чисел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записи часто позволяет распознать число без полного вычисления: период указывает на рациональность, отсутствие периода — на иррациональность.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рациональных чисел запись конечна или периодична; бесконечная непериодическая запись характерна для иррациональных чисел.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десятичных записей чисел.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квадрат со стороной 1 приводит к √2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квадрата сторона равна 1, его диагональ по теореме Пифагора равна √2. Попытка представить это число обыкновенной дробью не даёт точного результата: десятичная запись продолжается бесконечно. Именно поэтому √2 стало классическим примером иррационального числа.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Диагональ, которую нельзя записать дробью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древнегреческих математиков оказалось неожиданным, что диагональ квадрата и его сторона не имеют общей меры. Это открытие показало, что не каждую величину можно выразить отношением целых чисел. На рисунке квадрат с диагональю наглядно объясняет, откуда возникает √2.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Открытие, изменившее античную математику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 связывает окружность с её диаметром и остаётся одним из главных чисел в геометрии.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3,14159…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приближённое значение числа π, которое используется в формулах длины окружности и площади круга.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числу π; школьный курс геометрии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прямой: у рациональных и иррациональных чисел нет разрывов
</a:t>
            </a:r>
            <a:endParaRPr lang="en-US" sz="1895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рациональное или иррациональное число можно изобразить точкой на координатной прямой. Координата точки показывает точное значение, а не только его приближённую запись.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числу — своё место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два различных действительных числа, между ними найдётся бесконечно много рациональных и бесконечно много иррациональных. Поэтому на прямой не существует «пустых» участков.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числами всегда есть новые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называют плотностью действительных чисел. Оно объясняет, почему на числовой прямой можно бесконечно уточнять положение точки, не исчерпывая все возможные значения.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множества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тип числа по записи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внешний вид записи не всегда сразу раскрывает тип числа: иногда нужно сначала упростить выражение.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запись и целые числа относятся к рациональным, а окончательное решение часто требует упрощения выражения.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алгебры 10 класса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действиях с числами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сложении, вычитании, умножении и делении на ненулевое число рациональные числа остаются рациональными. Это делает их удобными для точных преобразований в алгебре и арифметике.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сохраняются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определить тип ответа: можно ли записать его в виде дроби, целого числа или периодической десятичной дроби. Это помогает избежать ошибок в решениях.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или сумма рационального и иррационального числа могут оказаться как иррациональными, так и рациональными. Поэтому для ответа важно не угадывать, а упрощать выражение.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случаи возможны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иррациональными числами результат зависит от записи выражения. Например, √2 + √2 даёт 2√2, а √2 + (−√2) приводит к нулю, то есть к рациональному числу.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не всегда «сложнее»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результата после преобразования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упрощении выражения и последующей проверке его записи.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бесконечная дробь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бесконечная десятичная запись иррациональна. Если в ней есть период, то число рациональное, потому что его можно представить обыкновенной дробью.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 приближённое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3,14 не тождественна π: это лишь приближение. Смешение точного значения с округлённой записью приводит к неверным выводам в задачах и вычислениях.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корень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 всегда означает иррациональность. Если подкоренное выражение — полный квадрат, например 16 или 25, то результат равен целому числу и относится к рациональным.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рациональные и иррациональные числа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эти числа чаще всего встречаются в задачах на длины, площади и окружности, но также важны в расчётах моделей, погрешностей и приближений.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геометрию и измерения; иррациональные числа особенно нужны там, где возникает окружность или корень.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оценка по типовым задачам школьного курса алгебры и геометрии
</a:t>
            </a:r>
            <a:endParaRPr lang="en-US" sz="14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650" y="1686040"/>
            <a:ext cx="321075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нужна в решениях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вида числа помогает быстро оценить, корректен ли результат: рациональное число можно записать точно, а иррациональное часто требует формы с корнем или знаком 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выбирать между точным значением и округлением. Это необходимо, когда в задаче важно сохранить смысл ответа, а не только получить удобное числовое приближение.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 приближённая запись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лежат в основе уравнений, функций и тригонометрии. Без уверенного различения этих чисел сложнее понимать более сложные математические модели.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дальнейших разделов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важно уметь сокращать дроби, извлекать корни из полных квадратов и отличать выражения, которые действительно дают иррациональный результат, от тех, что упрощаются.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записываются дробью, иррациональные — бесконечной непериодической десятичной записью. Вместе они образуют множество действительных чисел, на котором строится вся школьная алгебра.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числа: два языка одного множества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2026-05-30T03:10:17Z</dcterms:created>
  <dcterms:modified xsi:type="dcterms:W3CDTF">2026-05-30T03:10:17Z</dcterms:modified>
</cp:coreProperties>
</file>