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образуются, что обозначают и где употребляются.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одно слово соединяет признаки глагола и прилагательного. Школьники учатся узнавать причастия в тексте, правильно образовывать их и точнее выражать мысль в учебной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страдательные причастия настоящего времени
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называет признак предмета, который возникает из действия, совершаемого над ним сейчас. Поэтому в значении всегда соединяются и признак, и 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слове объединяются два признака: оно называет предмет и одновременно показывает, что с ним делают. Именно поэтому причастие особенно точно описывает ситуацию.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формы указывает на настоящее время: действие происходит в момент речи или в тот же период. Это помогает понять, почему такие причастия связаны именно с текущим процессом.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временем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часто встречаются сочетания: читаемый текст, решаемая задача, проверяемая тетрадь, обсуждаемое правило. Во всех примерах предмет не действует сам, а испытывает действие.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отвечают на вопросы какой? какая? какое? какие? По ним удобно находить форму в предложении и отличать её от других слов.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формы: глагол и готовое причастие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исходным глаголом, его грамматическими признаками и готовой формой причастия.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образуется только от глаголов несовершенного вида, а суффикс зависит от спряжения.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«Страдательные причастия настоящего времени».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страдательного причастия настоящего времени
</a:t>
            </a:r>
            <a:endParaRPr lang="en-US" sz="184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образовании формы от глагола.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70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4300" y="172107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—ем- и -им- в школьных примерах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78350" y="2981395"/>
            <a:ext cx="2881200" cy="14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—ем- появляется в формах от глаголов I спряжения: читаемый, решаемый, наблюдаемый. Он помогает быстро узнать способ образования причастия.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278350" y="2231995"/>
            <a:ext cx="28812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-ем- для I спряжения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4984450" y="2981395"/>
            <a:ext cx="2881200" cy="14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—им- используется в формах от глаголов II спряжения: видимый, хранимый, слышимый. Правильный выбор суффикса зависит от исходного глагола.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984450" y="2231995"/>
            <a:ext cx="28812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-им- для II спряжения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образования по спряжениям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теме; учебная классификация форм.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одинаковый принцип работает для разных глаголов, но форма меняется по спряжению.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спряжение, можно безошибочно выбрать нужный суффикс и образовать причастие.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и прилагательного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изменяется по родам, числам и падежам. Поэтому оно согласуется с существительным и легко входит в словосочетание.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связать с глаголом и задать к нему вопрос какой? , это хороший признак причастия. Если действия нет, форма ближе к прилагательному.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вывод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читаемая учеником книга, обсуждаемое на уроке правило, проверяемая учителем работа помогают увидеть, что признак здесь связан с действием и зависимыми словами.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прилагательного, причастие сохраняет связь с глаголом. Оно показывает, что с предметом совершается действие, а не просто называет его свойство.
</a:t>
            </a:r>
            <a:endParaRPr lang="en-US" sz="983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 написании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исходный глагол и проверить его вид. Если глагол совершенного вида, страдательное причастие настоящего времени не образуется.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глагол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пары видимый и видный, решаемый и решённый, читаемый и читающий. Эти слова похожи, но обозначают разные признаки и относятся к разным формам.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похожие слова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 спряжение: для I спряжения выбирают -ем-, для II спряжения — -им-. Ошибка на этом шаге сразу даёт неверную форму.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спряжение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подтверждается значением: слово должно называть предмет, над которым совершается действие. Если такого значения нет, это не нужная форма.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образования и их значения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 наблюдения по теме урока.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суффикс и смысл действия помогают распознать форму.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узнаётся по суффиксу и смыслу действия; зависимые слова и приставки уточняют значение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форма встречается чаще всего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примерам из школьных текстов и упражнений по русскому языку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формы встречаются в заданиях, объяснениях и формулировках правил, где важно выразить действие кратко и 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учебные и книжные тексты; в них причастие помогает назвать предмет через действие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предложении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настоящего времени чаще всего относится к существительному и уточняет его признак, поэтому в предложении выступает как определение.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определение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это видно особенно ясно: проверяемая учителем тетрадь, решаемая на уроке задача, обсуждаемое в классе правило.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зависимые слова, причастие образует причастный оборот: оно описывает предмет точнее и помогает увидеть, над чем совершается действие.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оборота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98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проверок для анализа слова в 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88" y="1011575"/>
            <a:ext cx="2005523" cy="155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3488" y="1011575"/>
            <a:ext cx="2005523" cy="1555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788" y="1011575"/>
            <a:ext cx="2005523" cy="1555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2088" y="1011575"/>
            <a:ext cx="2005523" cy="1555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в школьной жизни
</a:t>
            </a:r>
            <a:endParaRPr lang="en-US" sz="2903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 на доске: проверяемая работа, обсуждаемое правило, читаемый текст. Эти слова сразу показывают, что действие направлено на предмет. В тетради рядом лежит учебник, а примеры помогают запомнить форму и её значение.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русского языка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решает задачу или собирает модель, удобно сказать: решаемая задача, строимая схема. Такие выражения часто появляются в пояснениях к заданиям и в подписи к рисункам, где важна точность формулировки.
</a:t>
            </a:r>
            <a:endParaRPr lang="en-US" sz="1136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математике и в проектах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о фактах и явлениях нередко встречаются слова изучаемая эпоха, наблюдаемое явление, описываемый процесс. Они делают текст более научным и помогают сосредоточиться не на исполнителе, а на самом объекте наблюдения.
</a:t>
            </a:r>
            <a:endParaRPr lang="en-US" sz="1057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и естественных науках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учебника и в аккуратной тетради такие формы видны особенно часто. Они связывают текст с реальной школьной работой: чтением, проверкой, обсуждением и записью ответов на уроке.
</a:t>
            </a:r>
            <a:endParaRPr lang="en-US" sz="1144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учебнике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семиклассников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начинаются, когда ученик неверно определяет спряжение глагола. Тогда вместо нужного суффикса выбирается другой, и форма перестаёт соответствовать правилу образования причастия.
</a:t>
            </a:r>
            <a:endParaRPr lang="en-US" sz="1197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спряжение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образуются только от глаголов несовершенного вида. Если основа взята от совершенного вида, правильная форма не получится.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вид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причастие с прилагательным: видимый и видный, читаемый и читающий. Внешнее сходство обманчиво, поэтому нужно смотреть на смысл и связь с действием.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значения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большинства ошибок — спешка: ученик не находит исходный глагол и не сравнивает его с суффиксом. Без этой проверки легко выбрать неправильную форму.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основу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 в сравнении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типичных учебных пар по теме причастий в школьном курсе русского языка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правильная форма сохраняет связь с действием и образуется по правилу, а ошибочная — нет.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верные формы связаны с настоящим действием над предметом; ошибочные пары относятся к другому значению или другой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учебных примеров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от какого глагола образуется каждая форма и какое значение она передаёт.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причастие связано с несовершенным глаголом и показывает предмет через действие, направленное на него.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страдательных причастий настоящего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в тексте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 по значению, форме и связи с глаголом.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этой формы в речи и 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помогают назвать предмет через действие и сделать сообщение более точным. Это особенно важно в учебных объяснениях, где нужно избежать лишних слов и двусмысленности.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звучит более книжно, чем обычное описание. Поэтому она часто встречается в учебниках, правилах, сообщениях и других текстах, где нужен спокойный и строгий тон.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оттенок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причастие позволяет объединить предмет и его признак в одном слове или обороте. Так текст становится компактнее и легче воспринимается при чтении.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письме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не то, кто совершает действие, а сам предмет, на который оно направлено: проверяемая работа, обсуждаемое правило, изучаемое явление. Именно это и передаёт форма.
</a:t>
            </a:r>
            <a:endParaRPr lang="en-US" sz="1132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внимания к исполнителю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форме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помогают точно назвать предмет, который испытывает действие сейчас. Если знать вид глагола, спряжение и суффиксы -ем- и -им-, эту форму легко распознать и употребить правильно.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2026-05-28T16:32:29Z</dcterms:created>
  <dcterms:modified xsi:type="dcterms:W3CDTF">2026-05-28T16:32:29Z</dcterms:modified>
</cp:coreProperties>
</file>