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image" Target="../media/image-9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летоисчисление и геологическая карта
</a:t>
            </a:r>
            <a:endParaRPr lang="en-US" sz="244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Земли — около 4,54 млрд лет. Геологическая карта показывает породы, их возраст и структуры.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геология читает историю Земли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 находят возраст пород двумя путями: по положению слоёв (относительный) и по радиоизотопным измерениям (абсолютный). Международная стратиграфическая шкала помогает связать даты с событиями: сменой климата, жизнью и горообразованием.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определения возраста горных пород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напластования работает в осадочных толщах: если породы лежат слоями, то нижние слои обычно сформировались раньше верхних, даже если в дальнейшем произошли нарушения.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пересечения помогает «проверить» порядок: разломы, трещины или магматические жилы моложе тех пород, которые они разрезали, ведь иначе они не могли бы их пересечь.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Ископаемые-руководители, например аммониты и трилобиты, позволяют сопоставлять слои в разных регионах: эти организмы жили недолго и были широко распространены, поэтому их возраст удобен для сравнения.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собирают единую геологическую шкалу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сравнения разрезов, окаменелости и радиоизотопные датировки, затем согласование в международном сообществе.
</a:t>
            </a:r>
            <a:endParaRPr lang="en-US" sz="2084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63380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интервалы геологического времени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Международной стратиграфической шкале крупные отрезки времени связывают с характерными периодами в истории Земли.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эоны занимают огромные промежутки, а Фанерозой — сравнительно короткий период, в который мир стал «видимым» для нас по окаменелостям.
</a:t>
            </a:r>
            <a:endParaRPr lang="en-US" sz="78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стратиграфическая шкала (границы уточняются на основе новых данных).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Фанерозой — время видимой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Фанерозой делится на три эры: палеозой, мезозой и кайнозой. Именно в это время появляются и широко развиваются организмы с твёрдыми частями, которые сохраняются как окаменелости.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палеозое возникают рыбы, насекомые и первые наземные растения. Это важный этап освоения суши: атмосфера и почвы начинают всё активнее «влиять» на живые формы.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связан прежде всего с господством динозавров и появлением первых птиц. А в кайнозое широко распространяются млекопитающие; человек появляется очень поздно — в самом конце истории Земли.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заняли крупнейшие этапы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Докембрий включает архей и протерозой, когда жизнь в основном была микроскопической. Сложные формы становятся особенно заметными позже, в фанерозое.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времени пришлась на докембрий, поэтому следов «ранней» жизни мало и они сложнее для чтения по сравнению с фанерозоем.
</a:t>
            </a:r>
            <a:endParaRPr lang="en-US" sz="89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доли по школьным и справочным материалам; докембрий — почти 90%, фанерозой — около 10%.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аммонита: слой узнают по «почерку»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Аммониты оставляют раковины с легко различимыми формами спиралей. Если такие окаменелости находят в разных районах, значит, там могли быть породы одного возраста. Геологи сопоставляют разрезы и «переводят» время на язык горных пород.
</a:t>
            </a:r>
            <a:endParaRPr lang="en-US" sz="1003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Трилобит на отпечатке: подсказка для сравнения материков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Трилобиты встречаются во множестве видов, но многие из них жили сравнительно недолго. Поэтому, найдя отпечаток трилобита в осадочной толще, можно привязать слой к нужному интервалу времени. Так легче сопоставлять разрезы на удалённых территориях.
</a:t>
            </a:r>
            <a:endParaRPr lang="en-US" sz="981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 в осадках: как микро-обитатели задают возраст
</a:t>
            </a:r>
            <a:endParaRPr lang="en-US" sz="1022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 — мелкие морские организмы, чьи останки часто сохраняются в породах на дне океанов. Их находки помогают геологам понимать, как менялась среда и к какому времени относится толща. Из отдельных находок складывается общая «хронология» региона.
</a:t>
            </a:r>
            <a:endParaRPr lang="en-US" sz="945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как «часы» геологического времени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45168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45168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53963"/>
            <a:ext cx="504000" cy="4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53963"/>
            <a:ext cx="504000" cy="4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25963"/>
            <a:ext cx="504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геологическая карта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и крупные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складчатости и линии границ позволяют увидеть, где слои изгибались. По этим признакам читают прошлые деформации земной коры.
</a:t>
            </a:r>
            <a:endParaRPr lang="en-US" sz="1085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полезных ископаемых
</a:t>
            </a:r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карте отмечают месторождения и показывают связь ресурсов с породами. Так проще объяснить, почему полезные ископаемые чаще приурочены к определённым структурам.
</a:t>
            </a:r>
            <a:endParaRPr lang="en-US" sz="999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горных пород и их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знаки показывают, какие породы выходят на поверхность. По ним можно ориентировочно судить об их возрасте и о том, что именно сформировалось раньше.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слоёв и внутреннее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обозначены контакты пород: где один слой сменяется другим. Это помогает восстановить порядок напластования и понять, как менялась территория во времени.
</a:t>
            </a:r>
            <a:endParaRPr lang="en-US" sz="652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Разломы и нарушенные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Штриховка и специальные обозначения указывают, где породы были разорваны и смещены. Такие зоны важны для понимания тектоники и возможных рисков.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зоны на геологической карте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диаграмма показывает, какие эпохи представлены шире на поверхности территории: более «поверхностные» участки чаще перекрывают древние породы.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столбец для определённого возраста, тем большую площадь занимают соответствующие породы. По соотношению легко заметить перекрытия и последовательность формирования.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демонстрация по типу диаграмм, используемых в учебных материалах; реальные площади зависят от конкретной карты.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66121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обозначения геологической карты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знаки на геологической карте показывают возраст пород, их тип и тектонические нарушения. Чтобы правильно «читать» такую карту, нужно постоянно сверяться с легендой: без неё любой цвет остаётся просто окраской.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задаёт «перевод» цветов и символов на язык геологии, поэтому без неё невозможно определить ни возраст пород, ни характер разрывов и магматических объектов.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по географии.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геологическую карту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→ цвета и знаки → возраст пород → строение слоёв → складки и разломы → связь с рельефом и месторождениями.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1916387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6029" y="1916387"/>
            <a:ext cx="7875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4867" y="3648244"/>
            <a:ext cx="7875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Складки, разломы и движение литосферы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при сжатии
</a:t>
            </a:r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формируются, когда слои пород сжимаются и начинают изгибаться. На карте это проявляется закономерным чередованием и «извивами» границ, часто рядом с зонами горообразования.
</a:t>
            </a:r>
            <a:endParaRPr lang="en-US" sz="959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Разломы при разрыве
</a:t>
            </a:r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Разломы возникают, когда породы разрываются и смещаются по трещинам. Геологи читают по картам линии нарушений и видят, где слои были сдвинуты, подняты или опущены.
</a:t>
            </a:r>
            <a:endParaRPr lang="en-US" sz="1001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литосферой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и разломы — следы работы литосферных плит. По их расположению можно выделять древние складчатые пояса, оценивать, где породы сильнее изменены, и где вероятны активные процессы.
</a:t>
            </a:r>
            <a:endParaRPr lang="en-US" sz="885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карта и полезные ископаемые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полезных ископаемых часто связаны с определёнными породами и крупными структурами. По карте можно увидеть, в каких возрастных зонах выходят породы и где проходят разломы, важные для движения жидкостей.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нефть и газ обычно приурочены к осадочным бассейнам, а железные руды — к древним толщам. Магматические тела нередко «подсвечивают» участки, где возможны рудные проявления и строительные материалы.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пород и ресурсов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 примерах можно связать с типами: уголь и нефть чаще обсуждают для осадочных толщ, а гранит, железные руды и мрамор — для магматических и метаморфических пород.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общее правило: осадочные породы чаще связаны с топливом, магматические — с рудами и материалами, а метаморфические — с прочными декоративными породами.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(условные значения).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время на территории России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равнина — хорошо видимые отложения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Русской равнине широко распространены осадочные породы разного возраста. Поэтому здесь хорошо читаются морские и древние континентальные отложения, сохранившиеся в разрезах.
</a:t>
            </a:r>
            <a:endParaRPr lang="en-US" sz="981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древние складчатые 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заметны складчатые пояса и сильно изменённые породы. Их состояние помогает понять, где проходили этапы горообразования и сильного тектонического воздействия.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— древний кристаллический фундамент
</a:t>
            </a:r>
            <a:pPr algn="ctr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Сибири распространён очень древний кристаллический фундамент. Он является основой, а сверху могут располагаться более молодые образования, которые его «перекрывают» или нарушают.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районы — разные этапы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 России отражают, как менялась земная кора на протяжении времени. Одни территории дольше «хранили» разрезы, другие — многократно перестраивались.
</a:t>
            </a:r>
            <a:endParaRPr lang="en-US" sz="96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геологические карты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карты используют при строительстве дорог, домов, мостов и плотин. Они помогают заранее понять, какие породы залегают под будущими объектами и как они могут вести себя при нагрузках.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также применяют для оценки опасных районов до начала работ. На них отмечают зоны разломов и участки с нарушенными породами, где выше вероятность нестабильности грунта.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картам ищут воду и полезные ископаемые, потому что подземные структуры связаны с выходами пород на поверхность. Это снижает риск «промахов» при бурении и разведке.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учитывают риски оползней, карста, просадок грунта и возможных разрушений при землетрясениях. Чем точнее карта, тем безопаснее проектирование и выбор площадки строительства.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события истории Земли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подчёркивает: некоторые события разделены миллиардами лет, а другие — сравнительно короткими промежутками. Точные длительности для отдельных эпох на диаграмме не задаются.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видно, что история Земли включает очень разные «масштабы времени»: ранние этапы занимают большую часть летописи, а человечество появляется почти в конце.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события — из условия презентации (для точных значений указаны отдельные годы).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геологи восстанавливают прошлое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 сопоставляют разрезы скважин и изучают, как меняются слои по площади. Важно понимать порядок залегания, потому что он отражает последовательность событий в регионе.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служат подсказками о возрасте и условиях среды. Если в породах встречаются характерные остатки организмов, их можно использовать для сравнения между районами.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радиометрические датировки позволяют оценить абсолютный возраст. Тогда картина становится точнее: можно восстановить, где было море, где возникали горные поднятия и когда происходили климатические изменения.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3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карта складываются в единую историю
</a:t>
            </a:r>
            <a:endParaRPr lang="en-US" sz="353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летоисчисление показывает, как менялась Земля за 4,54 млрд лет, а геологическая карта превращает это в понятную схему пород и структур. Вместе они объясняют прошлое территории и помогают безопасно использовать ресурсы.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2026-05-13T21:24:52Z</dcterms:created>
  <dcterms:modified xsi:type="dcterms:W3CDTF">2026-05-13T21:24:52Z</dcterms:modified>
</cp:coreProperties>
</file>