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глаголы с суффиксами -ise и -ize в английском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особенности глаголов с суффиксами -ise и -ize в английском языке и их использование.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-ise и -ize пришли в английский через древнегреческий и латинский языки, впервые зафиксированы в XV веке и распространены в научной и деловой лексике.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суффиксов -ise и -ize в английском языке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придают глаголам значение действия или преобразования, образуя слова, обозначающие процессы или создание признаков.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суффиксов -ise и -ize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превращают существительные и прилагательные в глаголы, например: modernize — делать современным, finalize — завершать, organize — организовывать.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в областях науки, общества и бизнеса, акцентируя изменения и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распространённых глаголов с -ise/-ize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обозначает процесс узнавания или идентификации чего-либо знакомого. Часто встречается в учебниках по психологии и образованию.
</a:t>
            </a:r>
            <a:endParaRPr lang="en-US" sz="1199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— распознавать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Realize — осознавать
</a:t>
            </a:r>
            <a:endParaRPr lang="en-US" sz="1527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понимание или осознание факта. Употребляется в повседневной речи и профессиональной среде.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— подытоживать
</a:t>
            </a:r>
            <a:endParaRPr lang="en-US" sz="1375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выражения действия сокращения текста до основных идей, востребован в учебной и научной деятельности.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Advertise — рекламировать
</a:t>
            </a:r>
            <a:endParaRPr lang="en-US" sz="1375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продвижение товаров или услуг, встречается в маркетинге и бизнес-коммуникациях.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предпочтительно использовать суффикс -ise, хотя -ize также допустим.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написании -ise и -ize в британском и американском английском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стандартно предпочитает суффикс -ize во всех соответствующих словах.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analyse (BrE) и analyze (AmE), optimise (BrE) и optimize (AmE).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стандарты рекомендуют придерживаться одного варианта в зависимости от региональных норм.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выраженную региональную тенденцию в употреблении суффиксов -ise и -ize.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Корпусы COCA и BNC, данные на 2023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суффикса напрямую зависит от языковых норм страны и не является случайным.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суффиксов -ise и -ize по регионам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глаголы с разными вариантами написания в британском и американском английском.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написания зависит от регионального варианта английского языка и установленного стандарта.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глаголов с суффиксами -ise/-ize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слова, такие как advise (советовать) и despise (презирать), существуют исключительно с суффиксом -ise, и их нельзя писать с -ize.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суффиксом только -ise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promise (обещать) также принадлежит к данной группе, его написание строго фиксировано с -ise.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суффикса -ize с этими глаголами считается ошибкой даже в американском английском.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такие как capsize (опрокидывать судно), всегда оканчиваются на -ize вне зависимости от варианта английского.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группу также входят глаголы prize (ценить) и size (определять размер), они не имеют формы с -ise.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-ise в таких случаях является неграмотным и не признаётся нормативной грамматикой.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суффиксом только -ize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слова от глаголов с суффиксами -ise/-ize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глаголов с этими суффиксами образуются существительные, например, organization (организация) и realization (осознание), обозначающие результат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существительных
</a:t>
            </a:r>
            <a:endParaRPr lang="en-US" sz="138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прилагательных
</a:t>
            </a:r>
            <a:endParaRPr lang="en-US" sz="1453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формируются прилагательные, например, recognizable (узнаваемый), показывающие признак, связанный с действием глагола.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словообразования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можно представить как: корень (modern) — глагол (modernize) — существительное (modernization), демонстрируя расширение значений.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суффиксами -ise и -ize формируются за счёт присоединения к корню слова специального глагольного суффикса, который придаёт значение действия или процесса.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строение: корень и суффикс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modernize корень modern означает «современный», а -ize превращает его в глагол «делать современным» или «модернизировать».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-ise и -ize выполняют одинаковую функцию, но выбор зависит от региональных норм английского языка и конкретного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суффикса: -ise или -ize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правильного написания глаголов с суффиксами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 означает «организовывать», часто используется для описания планирования и упорядочивания процессов или мероприятий.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Realize переводится как «осознавать», обозначая процесс понимания или признания информации.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— «узнавать», применяется при идентификации людей, объектов или идей.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Finalize означает «завершать», отражая окончательное доведение дела до конца или утверждение результата.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значения популярных e forming глаголов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суффиксов -ise/-ize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английский активно обогащается словами с -ize, такими как digitalize, означающими процесс перехода в цифровой формат. Эти глаголы отражают влияние IT индустрии на язык.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 и слова с -ize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расширение лексики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-ize помогает создавать новые слова, описывающие глобальные процессы, например, globalize — глобализировать, что подчёркивает экономические и культурные изменения.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виртуальной реальности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слов с -ize, таких как virtualize, связано с развитием технологий виртуальной реальности, отражая интеграцию новых понятий в английский язык.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различий между -ise и -ize помогает правильно адаптировать тексты под требования британских или американских стандартов письма.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оба варианта написания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суффикса может привести к недопониманию или ошибкам при оценке работ в учебе и в деловой коммуникации.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обеих форм расширяет языковую гибкость и улучшает способности понимать разные варианты английского.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использование суффикса -ize в словах, которые по нормам английского принимают только -ise, например, advise, где -ize неверно.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внешне похожие глаголы строго закреплены в определённом написании, что требует внимательного обращения к словарям.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регулярно сверять слова с авторитетными источниками, чтобы избегать типичных ошибок при правописании.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 употреблении суффиксов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20886"/>
            <a:ext cx="4164900" cy="19415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примерами глаголов, которые употребляются только с -ise в любом варианте английского языка.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принято писать исключительно с суффиксом -ise, поэтому использование -ize считается ошибочным во всех вариантах английского.
</a:t>
            </a:r>
            <a:endParaRPr lang="en-US" sz="1134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с суффиксом -ise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advertise и surprise традиционно пишутся с суффиксом -ise, независимо от того, британский или американский стиль применяется.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исключения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слова, например, recognise/recognize, имеют обе формы, но предпочтения меняются в зависимости от издательских стандартов и стиля 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словари и справочники могут давать различные рекомендации по употреблению вариантов с -ise и -ize, что отражает языковое разнообразие.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существование общих правил, для некоторых слов важно знать конкретные исключения и стандарты для правильного использования.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карточек с парами слов с суффиксами -ise и -ize значительно улучшает запоминание написания и правильного употребления.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запоминания и тренировочные практики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включать разнообразные упражнения: написание диктантов, поиск глаголов в текстах и анализ их форм для закрепления материала.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с англо-русскими и англо-английскими словарями помогает ориентироваться в вариантах написания и значении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практики суффиксов -ise/-ize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написанием суффиксов -ise и -ize усиливает языковые навыки и помогает уверенно использовать английский в учёбе и общении с носителями разных регионов.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2026-05-07T04:13:28Z</dcterms:created>
  <dcterms:modified xsi:type="dcterms:W3CDTF">2026-05-07T04:13:28Z</dcterms:modified>
</cp:coreProperties>
</file>