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Гетеротрофы: основные понятия и значение в биосфере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Организмы, потребляющие готовую органику для получения энергии и роста.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термин «гетеротроф» обозначил организмы, питающиеся готовой органикой. Эти существа появились с эволюцией сложных пищевых цепей и многоклеточности.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развитие понятия гетеротрофов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гетеротрофов и основные группы
</a:t>
            </a:r>
            <a:endParaRPr lang="en-US" sz="276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— организмы, которые не могут самостоятельно синтезировать органические вещества из неорганики и нуждаются в готовой пище.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числу гетеротрофов относятся разнообразные животные, грибы, многие бактерии и отдельные простейшие, образующие важные экологические группы.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питание связано с потреблением и переработкой других организмов, что выделяет их из автотрофов, способных создавать органику из неорганики.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22653"/>
            <a:ext cx="4166100" cy="196664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и гетеротрофы: сравнительный анализ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получения органических веществ и роли в природе у автотрофов и гетеротрофов.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отличие — источник энергии и веществ, что влияет на место в пищевых цепях.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у гетеротрофных организмов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Зоотрофы — животные потребители органики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Зоотрофы питаются живыми существами или их продуктами. Это разнообразные животные, от насекомых до млекопитающих, играющие ключевую роль в пищевых сетях.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— разлагатели органического материала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питаются разлагающейся мёртвой органикой. К ним относятся большинство грибов и бактерий, важные для переработки остатков организмов в природе.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используют живых хозяев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живут за счёт других организмов, нанося им вред. Разнообразие паразитов включает нематод, микробов и паразитических грибов, влияющих на здоровье своих хозяев.
</a:t>
            </a:r>
            <a:endParaRPr lang="en-US" sz="10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гетеротрофов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разложении органических остатков, способствуя возврату веществ в экосистемы и поддерживая биогеохимические циклы.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Регулируют популяции других организмов, предотвращая их перенаселение и обеспечивая устойчивость пищевых цепей.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разнообразие экосистем, изменяя структуру сообществ и влияя на динамику природных ландшафтов.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гетеротрофов органический материал накапливался бы, нарушая баланс и ухудшая условия для всех живых существ.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гетеротрофов среди живых организмов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гетеротрофных видов составляют животные, причем грибы и бактерии также важны для экосистем.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данные показывают преимущественное биоразнообразие среди многоклеточных животных и значительную роль грибов и бактерий.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2022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— потребители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питаются растениями, регулируя их численность и способствуя разнообразию ландшафтов. Они играют важную роль в начальных звеньях пищевых цепей.
</a:t>
            </a:r>
            <a:endParaRPr lang="en-US" sz="1001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управляют популяциями добычи
</a:t>
            </a:r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поддерживают баланс экосистем, контролируя численность травоядных, предотвращая избыточное потребление растительности и влияя на структуру сообществ.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объединяют обе роли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 питаются как растениями, так и животными. Это позволяет им гибко адаптироваться к условиям и поддерживать пищевые связи в экосистемах.
</a:t>
            </a:r>
            <a:endParaRPr lang="en-US" sz="1095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 как консументов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как ключевые разложители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сложных органических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древесину и растительные остатки, обеспечивая преобразование органики в доступные минералы и поддерживая цикл углерода в природе.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и symbiosis с растениями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образуют микоризу — симбиотическую связь с корнями растений, увеличивая доступность воды и питательных веществ для растений.
</a:t>
            </a:r>
            <a:endParaRPr lang="en-US" sz="10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гетеротрофных бактерий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бактерии разлагают мёртвую органику, способствуя образованию плодородного гумуса и возвращению питательных веществ в почву.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процессах брожения, очистке воды и переработке отходов, что важно для экологии и промышленности.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являются возбудителями болезней человека, животных и растений, влияя на здоровье и экономику.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цепи: движение энергии от автотрофов к гетеротрофам
</a:t>
            </a:r>
            <a:endParaRPr lang="en-US" sz="1996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стандартная модель трофических уровней в экологии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в круговороте веществ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организмы перерабатывают органические вещества, возвращая углерод, азот и фосфор обратно в почву и атмосферу, обеспечивая непрерывность биогеохимических циклов.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дыхания гетеротрофы выделяют углекислый газ, который служит сырьем для фотосинтеза у автотрофных растений, замыкая цикл углерода в природе.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гетеротрофов приводит к накоплению органических остатков, что нарушает баланс экосистем и снижает плодородие среды обитания.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способствуют минерализации веществ, делая питательные элементы доступными для растений и поддерживая устойчивость экосистем.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в мире растений и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нематоды и клещи питаются соками растений и кровью животных, вызывая заболевания и ослабляя их. Эти организмы полагаются на хозяина для своего выживания и размножения.
</a:t>
            </a:r>
            <a:endParaRPr lang="en-US" sz="984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грибы-патогены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Туберкулёзные и стрептококковые бактерии вызывают серьёзные болезни у людей и животных. Патогенные грибы, такие как ржавчинные и плесневые, разрушают растения и вредят сельскому хозяйству.
</a:t>
            </a:r>
            <a:endParaRPr lang="en-US" sz="1001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гетеротрофы среди разных царств
</a:t>
            </a:r>
            <a:endParaRPr lang="en-US" sz="25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гетеротрофов человеком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 молочнокислые бактерии применяются для производства хлеба, йогуртов и алкогольных напитков, играя важную роль в пищевой промышленности.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используются для биологической очистки сточных вод и переработки органических отходов, что способствует охране окружающей среды.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гетеротрофов вызывают болезни и порчу продуктов, что требует контроля и санитарных мер в производстве и хранении.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095" y="1159575"/>
            <a:ext cx="4232711" cy="329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гетеротрофного питания: сравнительная таблица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типы питания гетеротрофов, их представителей и влияние на экосистему.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питания играет уникальную роль, влияя на биоценоз и круговорот веществ.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экологии гетеротрофов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гетеротрофов к получению пищи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черты, такие как развитые зубы и пищеварительная система, позволяют животным эффективно захватывать и переваривать различную пищу.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стратегии, включая охоту, групповой поиск добычи и выбор предпочтительной пищи, повышают шансы на выживание и размножение.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обладают специализированными присосками, крючьями и защитными покровами для удержания на хозяине и противодействия иммунной системе.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гетеротрофов: сравнительный анализ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значительное разнообразие гетеротрофов в воде, на суше и в почве, отражая адаптацию к разным условиям.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широкое распространение у гетеротрофов в водной среде, что связано с разнообразием организмов и пищевых источников.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2023 год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для гетеротрофных организмов
</a:t>
            </a:r>
            <a:endParaRPr lang="en-US" sz="2404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почвы токсичными веществами снижает численность и разнообразие гетеротрофов, нарушая экосистемные процессы.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лишает гетеротрофов места обитания и источников пищи, сокращая биологическое разнообразие и устойчивость экосистем.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приводят к изменению условий существования, заставляя гетеротрофов адаптироваться или исчезать.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чужеродных видов и сокращение кормовой базы нарушают пищевые сети и ведут к дисбалансу в экосистемах.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в современных научных исследованиях
</a:t>
            </a:r>
            <a:endParaRPr lang="en-US" sz="2445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 в изучении микробиома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 позволяет раскрыть состав микробиома человека и растений, выявить роль гетеротрофных бактерий в пищеварении и иммунитете.
</a:t>
            </a:r>
            <a:endParaRPr lang="en-US" sz="1014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симбиотических связей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микоризы и пищеварительных бактерий помогает понять взаимовыгодные отношения между гетеротрофами и растениями, повышающие их устойчивость.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сельское хозяйство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бактерий и грибов ускоряет процессы ферментации и улучшает качество почвы, способствуя устойчивому развитию агроэкосистем.
</a:t>
            </a:r>
            <a:endParaRPr lang="en-US" sz="10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Гетеротрофы: фундамент природы и 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поддерживают жизненные циклы и экосистемы, влияя на здоровье людей и развитие технологий. Их сохранение — залог устойчивого будущего планеты.
</a:t>
            </a:r>
            <a:endParaRPr lang="en-US" sz="353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2026-05-08T04:06:23Z</dcterms:created>
  <dcterms:modified xsi:type="dcterms:W3CDTF">2026-05-08T04:06:23Z</dcterms:modified>
</cp:coreProperties>
</file>