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равенства треугольников по двум сторонам и углу между ними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 трём данным доказать, что два треугольника равны?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этот признак нужен в геометрии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позволяет быстро сравнивать треугольники без лишних измерений. Он особенно полезен в задачах на построение, симметрию и доказательство равенства отрезков, когда известны две стороны и угол между ними.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равными треугольниками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29575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совпадение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9675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треугольника считают равными, если их можно совместить наложением. При этом совпадают все вершины, стороны и углы, а фигуры имеют одинаковые форму и размеры.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2903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 частичного сходства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443003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совпадают лишь одна сторона или один угол, этого мало для доказательства равенства. Геометрическое равенство требует полной согласованности всех соответствующих элементов двух треугольников.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636241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элементы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36341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равных треугольников равны соответствующие стороны и соответствующие углы. Чтобы сделать такой вывод, нужно установить совпадение всех нужных элементов, а не только части из них.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признака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24325" y="2394575"/>
            <a:ext cx="2277900" cy="604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две стороны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24329" y="3043522"/>
            <a:ext cx="2277900" cy="128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первого треугольника выберите две стороны и найдите такие же две стороны у второго. Равенство длин этих сторон — первая часть условия, без которой признак не работает.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32962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угол между ними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32966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сравните угол, заключённый между этими сторонами. Именно этот угол определяет взаимное положение сторон, поэтому он должен быть равен у обоих треугольников.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241600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вывод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241604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стороны одного треугольника равны двум сторонам другого, а включённые углы равны, то треугольники равны. Это и есть признак SAS.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применения признака важно проверить все три элемента одновременно.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должны совпасть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всех трёх элементов достаточно для вывода о равенстве треугольников; двух сторон без включённого угла недостаточно.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признака равенства треугольников по двум сторонам и углу между ними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653906"/>
            <a:ext cx="48600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9802" y="1653906"/>
            <a:ext cx="30375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53906"/>
            <a:ext cx="4860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именно угол между сторонами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стороны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могут быть одинаковыми по длине, но этого ещё не хватает для однозначного выбора фигуры. Без угла треугольник можно расположить по-разному.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форма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тех же сторонах треугольник может выглядеть более вытянутым или более широким. Меняется именно взаимное положение сторон, а значит, и форма фигуры.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Включённый угол решает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данными сторонами фиксирует их расположение. Поэтому именно он завершает условие равенства и делает треугольник определённым без двусмысленности.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признака равенства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сравнении двух треугольников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Наложение треугольников на рисунке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совмещение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один треугольник можно мысленно или наглядно наложить на другой. Если две стороны и включённый угол совпали, вершины оказываются в тех же местах, а фигуры полностью совпадают по контуру. Это удобно показывать с помощью поворота или отражения.
</a:t>
            </a:r>
            <a:endParaRPr lang="en-US" sz="1058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наглядно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увидеть равенство без долгих вычислений. Когда треугольники совпадают при наложении, сразу понятно, что равны и остальные соответствующие элементы. Именно поэтому рисунок делает признак SAS особенно убедительным для школьных задач.
</a:t>
            </a:r>
            <a:endParaRPr lang="en-US" sz="10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утверждать после доказательства равенства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сторон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доказательства можно сразу записать равенство всех соответствующих сторон. Это помогает находить неизвестные длины и сравнивать отрезки без дополнительных построений и измерений.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установления равенства треугольников многие задачи становятся проще: можно заменить сложные вычисления коротким доказательством и получить ответ через уже найденные соответствующие элементы.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элементов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часто применяют при работе с биссектрисами, медианами и высотами. Он помогает доказывать, что отдельные части фигуры равны или имеют нужное положение.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углов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треугольники равны, то равны и соответствующие углы. Благодаря этому можно делать выводы о параллельности, симметрии и свойствах геометрических фигур в задаче.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чаще всего используют первый признак, потому что нужные данные обычно видны сразу.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равенства треугольников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признака важны, но SAS особенно удобен, когда на рисунке уже заданы две стороны и включённый угол.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8672" y="1567421"/>
            <a:ext cx="33075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597" y="3144761"/>
            <a:ext cx="378000" cy="37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обозначают равные элементы на чертеже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стороны на чертеже отмечают одинаковым числом засечек. Такой знак сразу показывает, какие отрезки имеют равную длину и должны сравниваться между собой.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выделяют одинаковыми дугами. Если на двух треугольниках дуги совпадают по виду, значит, эти углы считаются соответствующими и равными.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25772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вершин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257359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треугольников вершины указывают в одинаковом порядке. Это помогает не перепутать соответствующие стороны и углы и делает сравнение фигур точным.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когда признак выполняется, а когда данных недостаточно или выбран не тот угол. Она помогает быстро отличить правильное применение признака от ошибки.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верного и неверного применения признака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работает только тогда, когда совпадают две стороны и именно включённый между ними угол. Если угол внешний или данные неполные, равенство не доказано.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ситуаций при применении признака равенства треугольников по двум сторонам и углу между ними
</a:t>
            </a:r>
            <a:endParaRPr lang="en-US" sz="9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этот признак встречается чаще всего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фигур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симметрию признак помогает доказать равенство частей, расположенных по разные стороны оси, без лишних измерений и вычислений.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и чертежи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построениях циркулем и линейкой, а также в чертежах с пересекающимися отрезками признак позволяет быстро установить равенство нужных треугольников.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Равнобедренные треугольники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равнобедренными треугольниками его используют для сравнения боковых частей, углов у основания и связанных с ними отрезков.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треугольника по двум сторонам и углу между ними
</a:t>
            </a:r>
            <a:endParaRPr lang="en-US" sz="2055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по заданным данным получается единственная фигура.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две стороны и угол между ними, фигура задаётся без вариантов. Поэтому такое построение даёт один-единственный треугольник.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заданных элемента определяют треугольник однозначно и не оставляют места для другой фигуры с теми же данными.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однозначного построения треугольника по двум сторонам и углу между ними
</a:t>
            </a:r>
            <a:endParaRPr lang="en-US" sz="106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доказательства важна не просто близость данных, а точное совпадение всех нужных элементов треугольника.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нарушении условия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набор совпадений даёт равенство треугольников. Если угол не включённый или его вовсе нет, признак не подтверждается.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трёх типичных случаев применения признака; дата не требуется
</a:t>
            </a:r>
            <a:endParaRPr lang="en-US" sz="9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конкретными данными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двух треугольниках указаны стороны 5 см и 7 см, а между ними отмечен угол 40°. Эти данные относятся к одному и тому же набору элементов.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96902" y="3420000"/>
            <a:ext cx="46518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6902" y="3716097"/>
            <a:ext cx="46518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равны, а значит, совпадают и все остальные соответствующие стороны и углы. Это позволяет дальше решать задачу без дополнительных измерений.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Применяем признак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совпадают две стороны и угол между ними, можно сразу использовать признак равенства треугольников по двум сторонам и углу между ними.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доказательство в задаче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Указывают равные стороны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записи называют две пары равных сторон и обязательно уточняют, что они соответствуют друг другу в обоих треугольниках.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вывод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делают вывод о равенстве треугольников и перечисляют равные соответствующие стороны и углы, если это требуется по условию задачи.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Ссылаются на признак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формулируют применение признака равенства треугольников по двум сторонам и углу между ними, чтобы обосновать равенство фигур.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Отмечают равный угол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записывают равенство угла между этими сторонами. Именно этот угол является обязательным условием признака и не может быть заменён другим.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проверить, достаточно ли данных для применения признака и какой вывод можно сделать после проверки.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для решения задач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не является включённым, признак применять нельзя. При выполнении всех условий можно сразу утверждать равенство треугольников.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признаку равенства треугольников по двум сторонам и углу между ними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двум сторонам и углу между ними позволяет быстро и точно доказывать равенство треугольников. Он экономит время, упрощает чертёж и помогает уверенно решать геометрические задачи.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2026-05-29T01:30:21Z</dcterms:created>
  <dcterms:modified xsi:type="dcterms:W3CDTF">2026-05-29T01:30:21Z</dcterms:modified>
</cp:coreProperties>
</file>