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методов биологического познания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позволяют изучать живые организмы и развивать биологию как науку.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научных методов в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изначально опиралась на наблюдения и описания природы. С появлением микроскопа и новых техник появились более точные методы исследования, что повысило качество знаний о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фундаментальный метод биологии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внимательное изучение животных, растений и процессов без вмешательства, что позволяет фиксировать естественные явления в их среде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описал разнообразие видов на Галапагосских островах при помощи регулярных наблюдений, формируя основы теории эволюции.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микроскопы и видеокамеры расширяют возможности наблюдения, позволяя увидеть детали, недоступные невооружённым глазом.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наблюдений в биологии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— ключ к миру микроскопических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позволяет изучать структуру клеток и микроорганизмов, недоступных для глаза. С развитием цифровых моделей появилась возможность фиксировать и анализировать изображения в деталях.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в изучении дикой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наблюдения за животными на расстоянии без нарушения их поведения. Позволяет исследовать птиц и млекопитающих в естественной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фотокамера и видеозапись в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Фотокамеры фиксируют изменения в поведении и росте организмов, создавая архив для детального анализа и долгосрочного мониторинга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биологического эксперимента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вопроса или гипотезы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проблемы, на которую необходимо получить ответ или проверка предположения о биологическом явлении.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переменных и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Устанавливаются факторы, подлежащие контролю, и параметры эксперимента для максимально точных результатов.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экспериментов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серий опытов в контролируемых условиях с целью получения достоверных и повторяемых данных.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анализ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фиксирование результатов и статистическая обработка для выявления закономерностей.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полученных данных и подтверждение или опровержение исходной гипотезы.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исторических биологических экспериментов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Менделя по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сорта гороха, выделяя закономерности наследования признаков. Это стало основой генетики и понимания наследственного материала.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Франческо Реди о самозарождении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 доказал невозможность самозарождения мух, экспериментируя с мясом в закрытых и открытых сосудах, что опровергло древние представления.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Ивана Павлова по условным рефлексам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изучал рефлексы у собак, выявляя механизмы формирования поведения, что стало фундаментом физиологии и психологии.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метод в биологии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строение костей конечностей у разных животных, учёные обнаружили общие анатомические черты, указывающие на общее происхождение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выявлять сходства и различия в функциях органов, что помогает понимать адаптацию к среде и эволюционные изменения.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этих данных строятся филогенетические деревья, отображающие родственные связи и историю развития живых организмов.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развития эмбрионов также раскрывает отношения между видами и механизмы их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как метод биологического познания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включает подробное фиксирование внешних и внутренних признаков организмов — морфологии и анатомии, что важно для классификации и систематики.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характеристики изучаются для понимания функций органов и процессов, протекающих в организме.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 новых видов способствует расширению знаний о биоразнообразии и помогает в сохранении редких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биологических исследованиях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физические и компьютерные модели, чтобы визуализировать сложные биологические процессы и их динамику.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пищевых цепей помогают прогнозировать влияние изменений в экосистемах и разрабатывать стратегии охраны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модели водоёмов позволяют анализировать влияние загрязнений и искать оптимальные решения для сохранения водных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комбинирование нескольких методов повышает точность и надёжность научных выводов в исследованиях.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использования методов в современной биологии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интеграция разных методов обеспечивает комплексное понимание биологических процессов.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и их методы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проводятся непосредственно в естественной среде обитания организмов, что позволяет изучать их поведение и взаимодействие с окружающей средой в реальном времени.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включают наблюдение, сбор образцов почвы и воды, использование меток и GPS-трекеров для отслеживания миграции животных, а также мониторинг популяций растений и животных.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8177"/>
            <a:ext cx="4418400" cy="12540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биологические методы, их цели, преимущества и ограничения. Каждый метод подходит для разных исследовательских задач и обладает специфическими особенностями, которые влияют на выбор подхода.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методов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надёжности данных современные исследования часто сочетают несколько методов, учитывая их преимущества и ограничения.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9 класс»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лабораторных методов в биологии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 дают возможность подробно изучать клетки и ткани с помощью микроскопов, что невозможно в полевых условиях, обеспечивая глубокое понимание структуры живых организмов.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крови и других биологических жидкостей позволяет выявлять патологические процессы и диагностировать болезни на ранних стадиях, повышая эффективность лечения.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окрашивания тканей помогают выделять специфические структуры и компоненты, облегчая изучение анатомии и функций органов на клеточном уровне.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ПЦР, позволяют распознавать генетические заболевания и анализировать наследственную информацию с высокой точностью и скоростью.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новых технологий в биологических исследованиях
</a:t>
            </a:r>
            <a:endParaRPr lang="en-US" sz="1765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и ускорение геномных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секвенирования ДНК позволяет быстро расшифровывать гены организмов, раскрывая их наследственные особенности. Это даёт ключ к пониманию болезней и наследственности на молекулярном уровне.
</a:t>
            </a:r>
            <a:endParaRPr lang="en-US" sz="86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в изучении микромира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открывают возможности наблюдения за сверхмаленькими структурами, такими как вирусы и молекулы, с невиданной ранее детализацией, расширяя горизонты науки.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биоинформатики в обработке больших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объединяет биологию и информатику, позволяя эффективно анализировать огромные массивы данных геномных и протеомных исследований, ускоряя научные открытия и медицинские разработки.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исследования в биологии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учебным материалам по биологии для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— техника для анализа биологических данных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компьютерных методов для исследования геномов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биоинформатика позволяет быстро и точно изучать последовательности ДНК, выявляя гены и мутации. Это ускоряет понимание наследственных заболеваний и развитие медицины.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структуры белков с помощью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дают возможность предсказывать форму и функции белков, что важно для разработки новых лекарств и изучения биологических процессов на молекулярном уровне.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распространения заболеваний в популяциях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помогает отслеживать эпидемии, моделируя динамику распространения болезней, что поддерживает работу санитарных служб и предотвращение эпидемий.
</a:t>
            </a:r>
            <a:endParaRPr lang="en-US" sz="8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методов биологии в решении практических задач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помогают выявлять и контролировать вредителей и болезни сельскохозяйственных культур, повышая урожайность и снижая использование химикатов.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и биоинженерные технологии позволяют создавать новые сорта растений с улучшенными качествами, адаптированными к условиям окружающей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биологии используется для прогнозирования эпидемий, что помогает своевременно принимать меры санитарного контроля и защиты населения.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охраны природы включают мониторинг и сохранение редких и исчезающих видов, что важно для поддержания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развитие биологических методов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Ильич Мечников — основатель иммунологии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Мечников разработал метод изучения фагоцитоза, объяснив процесс защиты организма от инфекций. Его открытия заложили фундамент современной иммунологии.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Владимирович Мичурин — селекция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Мичурин разработал методы гибридизации и искусственного отбора, что позволило создавать новые сорта растений с улучшенными свойствами и устойчивостью к неблагоприятным условиям.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Константинович Кольцов — основатель российской генетики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Кольцов предложил идею о роли хромосом в передаче наследственной информации, значительно продвинув отечественную генетику и биологию.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междисциплинарных подходов в биологии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 тесно связаны с химией, что помогает анализировать химический состав живых организмов и процессов.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методы позволяют изучать биомеханические процессы и структурные особенности клеток и тканей, расширяя понимание их функционирования.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информатика используются для моделирования и обработки биологических данных, способствуя развитию таких направлений, как биофизика и молекулярная биология.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роли методов в биологическом познании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биологии дают надёжные знания и обеспечивают развитие науки. Современный синтез подходов важен для медицины, охраны природы и науки, открывая новые горизонты для будущих исследований.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2026-05-09T07:45:55Z</dcterms:created>
  <dcterms:modified xsi:type="dcterms:W3CDTF">2026-05-09T07:45:55Z</dcterms:modified>
</cp:coreProperties>
</file>