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Strong Adjectives: сильные прилагательные в английском языке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прилагательные делают английскую речь точнее, ярче и естественнее.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3772" y="177200"/>
            <a:ext cx="5476705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заменять простые фразы на точные и выразительные варианты. Они часто встречаются в текстах, фильмах, рекламе и диалогах, поэтому полезны для чтения, письма и устной речи.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strong adjectives важны в 9 классе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Strong adjectives обычно относятся к размеру, эмоциям, температуре и оценке качества, поэтому их легче изучать по темам, а не по отдельным словам.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смысловые группы помогают быстрее запоминать strong adjectives.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школьной лексической классификации strong adjectives.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1919974"/>
            <a:ext cx="7101300" cy="30180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и сильные прилагательные: основные пары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обычные прилагательные и их более выразительные замены. Это помогает увидеть, как меняется сила признака в речи.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прилагательные передают признак на более высоком уровне и звучат точнее в нужном контексте.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смысл при выборе слова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52427" y="2406651"/>
            <a:ext cx="5457822" cy="1187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 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a huge problem звучит сильнее, чем a big problem. Такое слово показывает не просто величину, а впечатляющий, заметный масштаб и делает высказывание выразительнее.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52427" y="3716630"/>
            <a:ext cx="5457822" cy="1187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и качество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a delicious meal точнее передаёт впечатление, чем a good meal. Сильное прилагательное помогает показать, что речь идёт не о среднем, а о очень хорошем результате.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52427" y="5026608"/>
            <a:ext cx="5457822" cy="1187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ощущение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freezing water передаёт очень низкую температуру гораздо ярче, чем cold water. В таких случаях сильное слово сразу создаёт более живой и наглядный образ.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17" y="2511713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483" y="2511713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016" y="4753825"/>
            <a:ext cx="485100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933" y="4773175"/>
            <a:ext cx="502200" cy="44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прилагательные описывают большой или маленький масштаб: huge, enormous, tiny. Они помогают точнее передать, насколько сильно выделяется предмет или явление.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delighted, thrilled, furious, terrified и miserable показывают очень сильное чувство. Они полезны, когда нужно точно описать реакцию человека на событие.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прилагательные freezing и boiling делают описание погоды, воды или напитков более выразительным. Они сразу показывают крайний уровень холода или жара.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качества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Brilliant, wonderful, awful и amazing помогают передать очень высокую оценку. Такие слова часто встречаются в отзывах, рассказах и коротких диалогах.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strong adjectives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 одно и то же значение усиливается от обычного прилагательного к более сильному варианту.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Strong adjectives занимают верхний уровень шкалы и помогают точнее передать признак без лишних слов.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strong adjectives.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силы значений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употребления с very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222075" y="3003901"/>
            <a:ext cx="52155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добавляйте лишнее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сильным прилагательным very обычно не нужно: very huge, very exhausted и very furious звучат неестественно. Само слово уже выражает высокий уровень признака.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096000" y="4208199"/>
            <a:ext cx="52155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Выбирайте точную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усилить описание, чаще используют само strong adjective без дополнительного very. Так фраза звучит короче, естественнее и ближе к живой английской речи.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22075" y="5124751"/>
            <a:ext cx="52155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заданиях лучше сначала спросить себя, достаточно ли сильным уже является слово. Если да, уберите very и оставьте только подходящее прилагательное.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подходящее прилагательное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основана на школьном правиле выбора между обычными и strong adjectives.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strong adjectives в предложениях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39005" y="2406651"/>
            <a:ext cx="1991406" cy="3660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test was difficult, not impossible. Здесь обычное слово помогает описать уровень сложности точно, без преувеличения, но strong adjective можно выбрать, когда нужно усилить впечатление.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93655" y="2406651"/>
            <a:ext cx="1991406" cy="3660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was delighted after the concert. Такое прилагательное показывает очень сильную радость и звучит естественнее, чем простое very happy, особенно в письменной и устной речи.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8307" y="2406651"/>
            <a:ext cx="1991406" cy="3660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погода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water was freezing in winter. Слово freezing сразу создаёт ясный образ сильного холода и делает описание более наглядным для читателя.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7402957" y="2406651"/>
            <a:ext cx="1991406" cy="3660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эмоция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news made him furious. Здесь strong adjective помогает точно передать не просто раздражение, а очень сильный гнев, который заметно влияет на поведение человека.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9757607" y="2406651"/>
            <a:ext cx="1991406" cy="3660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оценка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film was brilliant, and the ending was amazing. Такие слова делают отзыв живым и помогают коротко выразить очень высокую оценку без длинных объяснений.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011005"/>
            <a:ext cx="6463500" cy="19675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обычные прилагательные заменяются более сильными вариантами в типичных фразах. Это помогает быстрее подбирать точное слово в устной и письменной речи.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прилагательные передают признак точнее и звучат выразительнее, чем нейтральные слова.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английского языка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пары слов для 9 класса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прилагательные для эмоций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52427" y="2406651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сильные чувства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описывают не просто настроение, а его максимальную степень. Delighted, furious, terrified и thrilled помогают точнее показать реакцию человека на событие, новость или неожиданную ситуацию.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2427" y="3388839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без лишних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сильный эпитет часто заменяет длинное объяснение. Вместо нейтрального happy можно сказать delighted, а вместо very scared — terrified, если нужно передать по-настоящему сильное переживание.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52427" y="437102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оттенки эмоций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прилагательные не одинаковы по смыслу: furious связано с сильным гневом, miserable — с подавленностью, embarrassed — со смущением. Поэтому важно выбирать слово по ситуации, а не наугад.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52427" y="535321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Живее звучит речь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сильные эмоциональные прилагательные делают ответ более естественным и выразительным. Они помогают собеседнику сразу понять, насколько сильным было чувство и почему реакция оказалась именно такой.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929864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Избегайте повторов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тексте сильные прилагательные помогают не повторять very good и very bad. Вместо однообразных фраз можно использовать brilliant, awful, amazing или exhausted, и речь сразу становится богаче.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889285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Создавайте яркий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художественном описании strong adjectives делают персонажа, место или событие более заметными. Слова вроде freezing, enormous и terrified помогают читателю быстрее представить картину и почувствовать настроение.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929864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Пишите точнее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личных письмах и сочинениях такие слова делают мысль короче и яснее. Одно удачное прилагательное передаёт оценку лучше, чем длинное предложение с общими словами и повторениями.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889285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уместность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использованием важно спросить себя, подходит ли слово по смыслу и тону. Сильное прилагательное должно звучать естественно в конкретном предложении, а не просто выглядеть красивее.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22075" y="355600"/>
            <a:ext cx="11616558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Strong adjectives в чтении и письме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прилагательные особенно заметны там, где важно быстро передать эмоцию, оценку или впечатление. В учебных диалогах они тоже встречаются, когда речь идёт о сильных чувствах.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strong adjectives нужны в рекламе и художественных текстах: именно там особенно важны яркость, выразительность и эмоциональный эффект.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схема частотности по типам речи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strong adjectives встречаются чаще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употреблении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88726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Лишнее very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ошибка — ставить very перед словом, которое уже означает высокий уровень признака. Фразы very exhausted, very furious и very terrified звучат неестественно и нарушают норму.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79641" y="2988726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сравнение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прилагательные обычно не сочетаются с more и most. Поэтому выражения more huge или most awful в обычной школьной речи считаются ошибочными и лучше заменяются другими формами.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109751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уровней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 одной фразе смешивают слабое и сильное значение без причины, и предложение звучит тяжело. Нужно выбирать одно точное слово и не перегружать высказывание лишними усилителями.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9641" y="5109751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Неестественное сочетание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правильное по словарю слово может звучать странно в конкретном контексте. Поэтому перед ответом стоит проверить, подходит ли прилагательное по смыслу, стилю и типичной сочетаемости.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фразу со strong adjective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проверки: значение слова, наличие усилителей и естественность сочетания.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5824" y="2003550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5899" y="2003550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5824" y="4185750"/>
            <a:ext cx="420300" cy="42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31699" y="4205367"/>
            <a:ext cx="428700" cy="3810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12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Мини-наборы слов для запоминания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Huge, enormous и tiny удобно учить вместе как слова одной группы. Такой набор помогает быстро выбрать точное прилагательное, когда нужно описать предмет, пространство или масштаб.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Thrilled, terrified и furious относятся к сильным эмоциям. Если запоминать их как единый блок, легче подобрать нужное слово для реакции на событие, новость или поступок.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Exhausted, freezing и boiling часто описывают физическое состояние человека, погоду или предметы. Эти слова полезны в повседневных фразах и в коротких описаниях.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6342000" y="41174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Amazing, awful и brilliant помогают выразить отношение к событию, идее или результату. Их удобно использовать, когда нужно дать краткую, но сильную оценку без лишних пояснений.
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075" y="4368581"/>
            <a:ext cx="11728625" cy="18784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запоминать strong adjectives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21312" y="2406649"/>
            <a:ext cx="3393152" cy="1615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 парами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запоминать strong adjectives вместе с их более простыми парами: big — huge, cold — freezing, happy — delighted. Так легче увидеть разницу в силе значения и быстро вспомнить нужное слово.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33395" y="2406649"/>
            <a:ext cx="3393152" cy="1615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помогают запомнить не только значение, но и сочетаемость. Если учить слова в фразах, например a huge problem или freezing water, они лучше остаются в памяти.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445481" y="2406649"/>
            <a:ext cx="3393152" cy="1615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Повторяйте регулярно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Карточки, мини-тесты и устные повторения делают слова активными. Если возвращаться к ним несколько раз в разных заданиях, strong adjectives начинают использоваться без подсказки.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348140"/>
            <a:ext cx="7101300" cy="21617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проверка знаний по теме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обычное слово превращается в более сильный вариант и как оно работает в короткой фразе. Это удобный способ быстро проверить понимание темы.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прилагательные делают высказывание короче, точнее и выразительнее, чем нейтральные варианты.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английского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Strong adjectives помогают говорить точнее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Strong adjectives делают английскую речь ярче и естественнее. Они помогают точно описывать эмоции, размер, температуру и оценку, а также заменяют длинные фразы с very, улучшая устную и письменную речь.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2026-05-31T11:55:29Z</dcterms:created>
  <dcterms:modified xsi:type="dcterms:W3CDTF">2026-05-31T11:55:29Z</dcterms:modified>
</cp:coreProperties>
</file>