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Россия встроена в мировую экономику: от экспорта сырья до глобальной логистики.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системе международных экономических отношений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международные экономические отношения важны для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России внешняя экономика — это и источник валютной выручки, и канал доступа к технологиям, оборудованию и рынкам. После 2014 года, особенно после 2022-го, эти связи начали быстро перестраиваться, а вопрос экономической устойчивости стал стратегическим.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06682"/>
            <a:ext cx="520200" cy="52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482240"/>
            <a:ext cx="520200" cy="46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299997"/>
            <a:ext cx="520200" cy="52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35" y="4146655"/>
            <a:ext cx="520200" cy="52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места России в мировой экономике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экономика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входит в число крупнейших экономик мира и обладает масштабным внутренним рынком, который поддерживает производство, спрос и экономическую устойчивость в долгосрочной перспективе.
</a:t>
            </a:r>
            <a:endParaRPr lang="en-US" sz="1251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Ресурсная база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располагает одними из самых значительных запасов природных ресурсов, поэтому занимает заметное место в поставках нефти, газа, металлов, зерна и удобрений на мировой рынок.
</a:t>
            </a:r>
            <a:endParaRPr lang="en-US" sz="1251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к внешним факторам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ощутимо реагирует на мировые цены на сырьё, валютные колебания и внешние ограничения, поэтому международная конъюнктура напрямую влияет на доходы и инвестиции.
</a:t>
            </a:r>
            <a:endParaRPr lang="en-US" sz="1251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силы и риска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масштаб экономики не снимает зависимости от экспорта сырья и импорта технологий. Именно это сочетание определяет особый характер участия России в мировой системе.
</a:t>
            </a:r>
            <a:endParaRPr lang="en-US" sz="125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российского экспорта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сырьевой сектор остаётся ядром внешних поставок, а несырьевые группы пока играют вспомогательную роль.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России по-прежнему опирается прежде всего на топливно-энергетические товары; диверсификация идёт, но остаётся неполной.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Оценочная структура по данным ФТС России и международной торговой статистики, 2023
</a:t>
            </a:r>
            <a:endParaRPr lang="en-US" sz="66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внешней торговли России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к Азии
</a:t>
            </a:r>
            <a:pPr algn="l" indent="0" marL="0">
              <a:lnSpc>
                <a:spcPct val="100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2020-е годы торговые потоки заметно сместились в сторону Китая, Индии и других азиатских направлений. Это изменило не только список партнёров, но и маршруты поставок, валюты расчётов и требования к логистике, сделав восточное направление ключевым для экспорта и импорта.
</a:t>
            </a:r>
            <a:endParaRPr lang="en-US" sz="961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ЕАЭС и соседние рынки
</a:t>
            </a:r>
            <a:pPr algn="l" indent="0" marL="0">
              <a:lnSpc>
                <a:spcPct val="100000"/>
              </a:lnSpc>
              <a:buNone/>
            </a:pPr>
            <a:r>
              <a:rPr lang="en-US" sz="9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ЕАЭС и близкие по географии партнёры сохраняют важную роль в обмене товарами повседневного спроса, промышленной продукцией и сырьём. Для этих связей особенно важны сухопутные переходы, скорость таможенного оформления и согласованность правил движения товаров.
</a:t>
            </a:r>
            <a:endParaRPr lang="en-US" sz="948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 транспортные коридоры
</a:t>
            </a:r>
            <a:pPr algn="l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порты Балтики, Чёрного моря и Дальнего Востока связывают Россию с внешними рынками, а сухопутные маршруты через Казахстан, Монголию и Китай помогают перенаправлять потоки. Карта на слайде показывает, насколько география влияет на торговые решения.
</a:t>
            </a:r>
            <a:endParaRPr lang="en-US" sz="99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22176"/>
            <a:ext cx="3287100" cy="11166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показатели внешней торговли России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ориентировочных периодов показывает, как менялись масштабы торговли, география связей и внешние условия.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2014 года, а особенно после 2022 года, усилилась переориентация на азиатские рынки и выросла зависимость от новых логистических и расчётных схем.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ФТС России, Банк России, международная статистика торговли; сопоставление по годам 2013, 2021 и 2023
</a:t>
            </a:r>
            <a:endParaRPr lang="en-US" sz="58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экспорта формируют нефть, газ, нефтепродукты и уголь: именно они дают значительную часть валютной выручки и остаются главным источником внешних доходов экономики.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Экспортная специализация России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место занимает вооружение и продукция оборонно-промышленного комплекса. Такая статья экспорта важна не только экономически, но и как инструмент технологического и политического влияния.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Существенную роль играют металлы, удобрения и зерно. Эти товары укрепляют позиции России на мировом рынке и поддерживают бюджетные поступления в периоды благоприятной конъюнктуры.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риск специализации — узкая опора на сырьё и ограниченная доля высокотехнологичной готовой продукции, из-за чего экономика сильнее зависит от цен, санкций и внешних барьеров.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 и технологическая зависимость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 обеспечивает российскую экономику станками, электроникой, автомобилями и комплектующими, медицинским оборудованием, лекарствами, химическим сырьём и программным обеспечением, без которых многие отрасли не могут быстро обновляться.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чувствительны промышленность, транспорт, связь и медицина: в них критически важны сложные компоненты, высокая точность производства и устойчивые цепочки поставок, которые труднее всего заменить в короткие сроки.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внешнеэкономическая выручка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движения товара, валютной выручки и её последующего использования во внешней экономике.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ЕАЭС и СНГ помогают поддерживать более тесные торговые и производственные связи с соседними странами, упрощая движение товаров, услуг, капитала и рабочей силы в регионе.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международных объединениях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БРИКС расширяет экономическое сотрудничество с крупными развивающимися государствами и делает российскую внешнюю торговлю более многополярной, особенно в условиях ослабления связей с частью западных рынков.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 задаёт общие правила мировой торговли, однако после 2022 года их практическое значение для России стало ограниченнее из-за санкций, споров и перестройки внешних каналов взаимодействия.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Санкционное давление и адаптация экономики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2022 года внешнеторговые и финансовые связи России стали быстрее перестраиваться в пользу новых маршрутов, валют и поставщиков.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ограничений сопровождался расширением расчётов в национальных валютах и переориентацией импорта на азиатские рынки.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 открытым данным Еврокомиссии, OFAC, Банка России и таможенной статистике за 2014–2024 годы
</a:t>
            </a:r>
            <a:endParaRPr lang="en-US" sz="58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406" y="1924712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5458" y="1924712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731" y="3537825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5781" y="3537825"/>
            <a:ext cx="197925" cy="226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как основа международных связей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101762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822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остаётся одной из главных статей российского экспорта и обеспечивает значительную валютную выручку. Морские поставки особенно важны для гибкости продаж и перенаправления потоков.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388815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газ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4527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Газовая торговля связывает Россию с крупными потребителями по трубопроводам и в форме СПГ. Эти поставки влияют на энергобаланс партнёров и на долгосрочные контракты.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09008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Нефтепродукты и маршруты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655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Нефтепродукты и сырая нефть экспортируются через порты Балтики, Чёрного моря и Дальнего Востока. Логистика напрямую определяет стоимость доставки и устойчивость продаж.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538913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эффект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84560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экспорт формирует бюджетные доходы, поддерживает инвестиции и создаёт взаимозависимость с партнёрами. Изменения на мировом рынке быстро отражаются на курсах и деловой активности.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320375"/>
            <a:ext cx="5170500" cy="1756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торговые партнёры России и товары обмена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ключевых партнёров и типичных товарных потоков.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потоки всё заметнее концентрируются в азиатском направлении, а товарообмен становится более взаимодополняющим по структуре.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Таможенная статистика и данные внешней торговли за 2023–2024 годы
</a:t>
            </a:r>
            <a:endParaRPr lang="en-US" sz="64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7000" y="2346900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морской путь, коридор Север—Юг и Транссибирская магистраль формируют основу внешней торговли на восточном и северном направлениях. Они сокращают путь к новым рынкам, но требуют больших вложений в инфраструктуру и флот.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коридоры и логистика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7000" y="3606425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Железнодорожные переходы через Казахстан, Монголию и Китай, а также морские порты Балтики, Чёрного моря и Дальнего Востока обеспечивают гибкость поставок. Однако перегрузка узлов, сроки доставки и страхование грузов напрямую влияют на цену экспорта.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Платёжные механизмы во внешней торговле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типовой порядок расчётов и изменения после 2022 года.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Иностранные инвестиции и бизнес-климат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97179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2014 года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привлекала больше внешнего капитала благодаря крупному рынку, сырьевым проектам и участию в международных цепочках поставок.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31229" y="3279650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2014–2021 годы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первых санкционных волн выросли риски для инвесторов, а бизнес стал осторожнее оценивать регуляторную среду и ограничения на технологии и финансирование.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761104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2022–2024 годы
</a:t>
            </a:r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иностранные инвестиции сократились сильнее, но усилились внутренние вложения, господдержка и проекты импортозамещения в промышленности, ИТ, сельском хозяйстве и логистике.
</a:t>
            </a:r>
            <a:endParaRPr lang="en-US" sz="127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конкурентоспособности России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Конкурентоспособность определяется не одним преимуществом, а сочетанием природных, производственных и институциональных условий.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заметны в ресурсах и масштабе, а слабые — в технологиях, санкционных рисках и инвестиционной привлекательности.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экспертная оценка на основе открытых макроэкономических данных и материалов международных организаций
</a:t>
            </a:r>
            <a:endParaRPr lang="en-US" sz="58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зависимость бюджета делает экономику уязвимой к колебаниям мировых цен. При снижении экспортной выручки быстрее растёт давление на бюджет, курс рубля и инвестиционные планы компаний.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и структурные проблемы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Ограниченный доступ к современным технологиям и слабая диверсификация экспорта тормозят обновление производства. Это особенно заметно в отраслях, где важны сложное оборудование, программное обеспечение и длинные цепочки поставок.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изменения и необходимость повышения производительности труда усиливают долгосрочные вызовы. Без модернизации промышленности и роста эффективности внешнеторговые преимущества будут использоваться не полностью.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708578"/>
            <a:ext cx="3287100" cy="13438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Возможности для развития внешнеэкономических связей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роста отличаются по рынкам, инвестициям и инфраструктурным требованиям.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внешних связей растёт там, где экспорт становится более разнообразным, технологичным и менее зависимым от сырья.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программам развития экспорта и отраслевым стратегиям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России в мировой экономике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сохраняет значимость в мировой экономике благодаря ресурсам, энергии, сельскому хозяйству и географии. Но будущее зависит от адаптации к ограничениям, развития технологий, логистики и более разнообразной структуры экспорта.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2026-05-25T13:53:30Z</dcterms:created>
  <dcterms:modified xsi:type="dcterms:W3CDTF">2026-05-25T13:53:30Z</dcterms:modified>
</cp:coreProperties>
</file>