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Über das Einkaufen: покупки и общение на немецком языке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покупать и говорить по-немецки в магазине.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покупки помогают изучать немецкий язык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Einkaufen учит говорить о привычных вещах: товарах, ценах и оплате. На её примере удобно отрабатывать числа, вопросы и вежливые фразы, которые нужны в реальном магазине.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45143"/>
            <a:ext cx="241500" cy="21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70663" y="2148098"/>
            <a:ext cx="189675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6431" y="2026049"/>
            <a:ext cx="221287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706223"/>
            <a:ext cx="241500" cy="1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делать покупки в немецкоязычных странах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покупают продукты питания, напитки и товары для дома. Это самое привычное место для повседневных покупок, где нужно понимать названия товаров и ценники.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Булочная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булочной выбирают хлеб, булочки и сладкую выпечку. Здесь особенно полезны слова, связанные с количеством, упаковкой и вежливой просьбой подать товар.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аптеке покупают лекарства и средства ухода. Покупателю важно понимать названия нужных средств и уметь задать вопрос о наличии товара.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часто продают свежие овощи и фрукты. Покупка здесь помогает тренировать слова о весе, цене и количестве, а также простые диалоги с продавцом.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чаще заказывают одежду, книги, технику и школьные товары. Такой формат знакомит с лексикой заказа, доставки и подтверждения покупки.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супермаркета и словарь по теме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супермаркете легко найти отделы Obst und Gemüse, Milchprodukte, Brot, Getränke и Kasse. Они помогают быстро ориентироваться в пространстве магазина и искать нужные товары.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покупателя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относятся слова der Korb, der Wagen, das Regal, die Ware и der Bon. Эти слова часто встречаются в реальной покупке и помогают понимать объявления, ценники и действия на кассе.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покупки, цены и кассы.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 теме Einkaufen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таблицы нужны для названия товаров, уточнения цены и общения в магазине без лишних трудностей.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Einkaufen; общеупотребительные школьные слова немецкого языка.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Was kostet das? помогает спросить цену, а Haben Sie ...? — уточнить наличие товара. Это самые частые вопросы в магазине, потому что они короткие и понятные.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фразы покупателя на немецком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Ich hätte gern ... используют, когда нужно вежливо попросить товар. Wo ist ...? помогает найти нужный отдел, полку или кассу без долгих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zu teuer. нужна, если цена кажется высокой. Такие короткие реплики делают разговор в магазине простым и вежливым даже для начинающего ученика.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зависят от потребностей семьи и времени года.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покупают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 занимают наибольшую долю, потому что их покупают регулярно; реже выбирают одежду и школьные товары.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объяснения темы Einkaufen; данные условные, для иллюстрации.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покупателя в магазине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алгоритма покупки в обычном магазине.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ценнике может быть указана цена за штуку, килограмм или литр. Это помогает понять, сколько стоит товар в нужном количестве и как сравнить похожие продукты.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Angebot, Rabatt, Sonderpreis и reduziert показывают, что товар продаётся по сниженной или специальной цене. Такие обозначения часто привлекают внимание покупателя.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цен важно смотреть не только на итоговую сумму, но и на объём или вес. Иногда большая упаковка кажется выгоднее, хотя подходит не всем покупателям.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 помогает избежать случайных трат. Если заранее знать, что нужно купить, проще выбрать нужный товар и не забыть самое важное.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Цены, скидки и обозначения на ценниках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овощи: названия и упаковка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относятся слова der Apfel, die Banane, die Tomate, die Kartoffel, die Karotte и der Salat. Их часто называют при покупке на вес, поэтому важно узнавать не только название, но и цену за килограмм.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или упаковке обычно указывают вес, стоимость и иногда страну происхождения. Такие обозначения помогают выбрать свежий товар и правильно оформить покупку на развес.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надписи на упаковке помогают быстро понять, какой продукт перед вами и подходит ли он для покупки.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 упаковке и их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выбирать более свежие, полезные и подходящие по составу товары без долгого чтения всей упаковки.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 упаковках продуктов питания и бытовых товаров, используемые в немецкоязычных странах.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4128" y="3549378"/>
            <a:ext cx="216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при оплате на кассе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может заплатить банкнотами или монетами, если продавец называет сумму на кассе. Этот способ остаётся привычным и понятным, особенно для небольших покупок.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прикладывают или вставляют в терминал, после чего подтверждают оплату. Такой способ удобен тем, что не нужно заранее готовить наличные деньги.
</a:t>
            </a:r>
            <a:endParaRPr lang="en-US" sz="86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оплаты покупатель получает чек — der Bon. Он подтверждает покупку, помогает проверить сумму и бывает полезен при обмене или возврате товара.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покупки часто говорят bitte, danke и stimmt so. Эти короткие фразы делают общение спокойным, уважительным и помогают завершить покупку без лишних слов.
</a:t>
            </a:r>
            <a:endParaRPr lang="en-US" sz="8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магазинах набор способов оплаты может отличаться, но покупатель обычно выбирает самый удобный вариант для себя.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оплаты в современных магазинах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используется чаще всего, наличные сохраняют значимую роль, а мобильная оплата пока остаётся дополнительным, но растущим способом.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темы Einkaufen; условное сравнение популярных способов оплаты.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онлайн-покупки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заказа товара в интернет-магазине и возможные дополнительные шаги.
</a:t>
            </a:r>
            <a:endParaRPr lang="en-US" sz="8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 и вежливо, особенно если обращаетесь к продавцу за помощью. Короткие фразы и уважительный тон делают общение понятным и приятным для всех участников.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толкайтесь в очереди и соблюдайте порядок у кассы. Если рядом много покупателей, лучше подождать свою очередь и не мешать движению других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открывайте упаковки и не пробуйте товар без разрешения. Если вещь не подходит, аккуратно верните её на место, чтобы не создавать беспорядок на полке.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оставьте корзину или тележку там, где это принято в магазине. Такое поведение помогает сохранить чистоту, экономит время другим покупателям и показывает уважение к правилам.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поведения в магазине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собирает список покупок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список перед походом в 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мама записывает хлеб, молоко, яблоки и воду. Рядом с каждым пунктом она ставит количество, чтобы ничего не забыть и не купить лишнего. На кухонном столе лежит бумажный список, а рядом — кошелёк и сумка для покупок.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супермаркете отец берёт корзину, а ребёнок помогает искать нужные товары по списку. Семья быстро находит школьные принадлежности, напитки и фрукты, потому что заранее распределила, кто за что отвечает. Такая покупка проходит спокойно и без спешки.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список помогает сэкономить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список составлен заранее, легче выбрать только самое нужное и не отвлекаться на случайные товары. Семья сравнивает цены, проверяет упаковки и выбирает продукты на неделю, а не кладёт в корзину всё подряд.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важно смотреть не только на цену на полке, но и на то, сколько продукта действительно понадобится дома.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маленькой и большой упаковки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упаковка часто выгоднее по цене за единицу, но маленькая удобнее для быстрого использования и хранения.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размеров упаковки; условные значения для наглядности темы.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ориентироваться в магазине, на кассе и при выборе товара.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без которых трудно обойтись в магазине
</a:t>
            </a:r>
            <a:endParaRPr lang="en-US" sz="274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этой группы нужны для поиска товара, оплаты и понимания коротких сообщений в реальном магазине.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темы Einkaufen из учебного немецкого языка.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763" y="2026027"/>
            <a:ext cx="189675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706223"/>
            <a:ext cx="241500" cy="1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покупки — полезный навык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покупки школьник учится складывать цены, понимать сдачу и проверять, хватает ли денег на выбранные товары. Это делает математику более практичной и понятной.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упаковок, ценников и состава помогает выбрать более подходящий продукт. Ребёнок учится замечать не только цену, но и количество, качество и срок годности.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 помогает заранее решить, что действительно нужно семье. Так легче избежать лишних трат и не забыть важные продукты, напитки или школьные принадлежности.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немецкие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теме Einkaufen школьники запоминают названия товаров, вопросы о цене и слова с упаковок. Это расширяет словарь и помогает говорить в реальной жизненной ситуации.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самостоятельнее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учат проверять выбор, соблюдать порядок и отвечать за небольшие решения. Постепенно ребёнок становится увереннее и лучше понимает повседневные бытовые задачи.
</a:t>
            </a:r>
            <a:endParaRPr lang="en-US" sz="7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покупок помогает говорить по-немецки в обычной жизни: спрашивать цену, читать ценники, выбирать товары и вежливо общаться на кассе. Эти навыки полезны каждый день.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 теме Einkaufen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2026-05-25T02:18:39Z</dcterms:created>
  <dcterms:modified xsi:type="dcterms:W3CDTF">2026-05-25T02:18:39Z</dcterms:modified>
</cp:coreProperties>
</file>