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одним неизвестным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решения и запись ответов шаг за шагом.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неравенства: где они встречаются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 помогают описывать все подходящие значения переменной. Они встречаются в задачах на выбор, сравнение и ограничения, а ответ удобно записывать через промежутки.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33375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5550" y="17607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знаки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показывает, что левая часть меньше правой. Его используют, когда нужно сравнить величины и указать строгое ограничение без включения равных значений.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означает, что одно выражение больше другого. Он помогает описывать превышение температуры, расстояния, времени или любой другой измеряемой величины.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такие записи помогают задавать реальные условия: температура выше нуля, путь короче часа, цена не превышает бюджет. Это делает неравенства очень практичными.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границей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разрешают равенство. Они нужны, когда условие допускает точное значение на границе, например не более 30 минут или не ниже 0°C.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показывает связь между двумя выражениями, а не точное равенство. Поэтому его решение часто состоит не из одного числа, а из целого множества подходящих значений.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решить неравенство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неравенства — это все значения x, при которых исходная запись становится верной. Нельзя оставлять только один подходящий пример, если подходят и другие числа.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все x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отдельным числом, промежутком или бесконечным набором значений. Вид ответа зависит от самого неравенства и от того, включается ли граница.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формы ответа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значения включать нельзя: они должны удовлетворять исходному условию. Поэтому после преобразований полезно проверять найденный ответ подстановкой одного числа из решения.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неравенство отличается от уравнения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ищет точные значения переменной. Обычно это одно число или несколько отдельных решений, которые делают равенство истинным.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стоит знак равенства, а в неравенстве — сравнение по величине. Поэтому запись, способ решения и форма ответа заметно отличаются.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запись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описывает область допустимых значений. Вместо одной точки часто получается целый промежуток чисел, удовлетворяющих условию.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решений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преобразовывать неравенства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перенести слагаемые, чтобы все члены с переменной оказались с одной стороны, а числа — с другой. Такое преобразование не меняет множество решений.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слагаемые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раскрывают скобки и приводят подобные члены. Это упрощает выражение и делает дальнейшие действия с неравенством более понятными.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выражение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делят обе части на ненулевой коэффициент при x. Важно помнить, что равносильность сохраняется только при аккуратном выполнении этого шага.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 коэффициент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отрицательный, знак неравенства меняют на противоположный. Затем записывают ответ и, при необходимости, проверяют его подстановкой.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этом шаге меняет весь ответ, поэтому правило нужно помнить без исключений.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приходится менять знак неравенства при делении на отрицательное число.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решения линейных неравенств с одной переменной.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важный шаг и избежать ошибок при решении.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ax + b &gt; 0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неравенства 3x + 5 &gt; 11. Сначала переносим число 5 вправо, затем получаем 3x &gt; 6, чтобы оставить переменную отдельно.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запись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обе части на 3, потому что коэффициент положительный, и знак не меняется. Получаем x &gt; 2 — все числа, которые больше двух.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x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отмечаем пустую точку в 2 и штриховку вправо. В интервальной записи это (2; +∞), что удобно для краткого ответа.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знак меняется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-2x + 7 ≤ 3 и переносим 7 вправо: -2x ≤ -4. Так удобнее выделить неизвестное и увидеть, какое действие нужно выполнить дальше.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число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записываем как x ≥ 2, а на прямой отмечаем закрашенную точку в 2 и штриховку вправо. Интервал: [2; +∞).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ответ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обе части на -2 и обязательно меняем знак неравенства: x ≥ 2. Именно здесь чаще всего допускают ошибку, если забывают про правило смены знака.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правильно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ошибок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каждым шагом уточняйте, что именно вы делаете с обеими частями неравенства. Если делите или умножаете на отрицательное число, знак обязательно меняется, иначе ответ окажется неверным.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пустая точка означает, что число не входит в ответ, а закрашенная — входит. Если перепутать их, запись решения станет неверной.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точки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всегда проверяйте, подходит ли полученный ответ исходному неравенству. Это помогает заметить пропущенную смену знака, неверные вычисления и случайно записанные лишние значения.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Раскрывая скобки, не теряйте минусы перед скобкой и знаки у всех слагаемых внутри. Эта ошибка особенно часто встречается в выражениях с отрицательным коэффициентом перед скобкой.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скобки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слагаемых важно менять не только их место, но и знак. Ошибка в одном действии сразу искажает результат, поэтому полезно выполнять преобразования поэтапно и аккуратно.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перенос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решение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увидеть, какие значения входят в ответ. По ней сразу понятно, где находится граница, и в какую сторону продолжается множество решений.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решения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вправо означает, что подходят большие числа, а стрелка влево — меньшие. Для промежутка закрашивают весь подходящий участок, а не отдельные точки.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ответа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 ставится там, где число не включается в ответ. Закрашенная точка показывает, что граница входит в множество решений и является допустимым значением.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Включено или нет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Интервальная запись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записи множества решений показывают, входит ли граница в ответ. Бесконечность всегда пишут с круглой скобкой, потому что это не число.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 означает невключение границы, квадратная — включение; при бесконечности используется только круглая скобка.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промежутков для решений неравенств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ответ в нескольких формах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неравенства 4x — 1 ≤ 7. Прибавим 1 к обеим частям, чтобы убрать число слева: получаем 4x ≤ 8.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Упростим выражение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делим обе части на 4. Коэффициент положительный, поэтому знак не меняется: x ≤ 2. Это и есть множество всех решений.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x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записать несколькими способами: словесно, как интервал и на прямой. Закрашенная точка в 2 показывает, что число 2 входит в решение.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неверном решении после деления на -3 знак неравенства оставили без изменений. Это главная ошибка: при делении на отрицательное число направление сравнения всегда меняется.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шаг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преобразование дает x &lt; -3. Такое неравенство означает, что подходят все числа, меньшие -3, а -3 само в ответ не входит.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решение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подтверждает результат: 0 не подходит, потому что не делает неравенство истинным, а -4 подходит. Так легко увидеть, где была допущена ошибка.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ответов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 1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перенесем число -10 в правую часть: получаем 5x &lt; 25. Так выражение становится проще, а переменная остается слева.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обе части на 5, потому что коэффициент положительный. Знак неравенства сохраняется, и получаем x &lt; 5, то есть все числа меньше пяти.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отмечаем пустую точку в 5 и штриховку влево. В интервальной записи это выглядит как (-∞; 5), что полностью задает множество решений.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решения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 2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6 вправо: -4x ≥ 8. Теперь остается разделить обе части на -4, но именно здесь нужно помнить о смене знака неравенства.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Упростим выражение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решение изображают закрашенной точкой в -2 и штриховкой влево. В интервале это записывают как (-∞; -2].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на прямой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получаем x ≤ -2. Это значит, что подходят все числа, не большие -2, включая само число -2.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Получим ответ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 3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Добавим 6 к обеим частям: 2x &lt; 16. Далее делим на 2, и знак не меняется, потому что число положительное.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x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Штриховка идет влево от 8, потому что подходят только меньшие значения. Такое изображение удобно сразу сопоставить с алгебраической записью решения.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рисунок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раскрываем скобки: 2(x — 3) &lt; 10 превращается в 2x — 6 &lt; 10. Это помогает убрать скобки и перейти к более простому виду.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x &lt; 8, значит подходят все числа меньше 8. В ответе это интервал (-∞; 8), а на прямой — пустая точка в 8.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удобно выбрать одно число из найденного ответа и одно число вне его. Так можно быстро убедиться, что граница и направление решения выбраны верно.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чисел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подстановка числа из ответа делает неравенство истинным, решение выглядит правильно. Когда подходящее число не проходит проверку, в преобразованиях почти наверняка допущена ошибка.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внутри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вне ответа должно давать ложное неравенство. Это помогает не только подтвердить результат, но и понять, что лишние значения не попали в множество решений.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снаружи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одной переменной решаются последовательно и аккуратно: упрощаем выражения, соблюдаем правило смены знака и обязательно проверяем результат. Ответ удобно показывать словами, на прямой и в интервальной записи.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2026-07-25T14:11:21Z</dcterms:created>
  <dcterms:modified xsi:type="dcterms:W3CDTF">2026-07-25T14:11:21Z</dcterms:modified>
</cp:coreProperties>
</file>