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природе — просто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начинается с ежедневных привычек.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старшеклассников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воздух, пластик и переполненные свалки уже влияют на жизнь подростков. На уроке английского эту тему удобно обсуждать через реальные примеры, аргументы и словарь повседневных действий.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01579"/>
            <a:ext cx="220800" cy="2523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01579"/>
            <a:ext cx="220800" cy="25234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17350"/>
            <a:ext cx="220800" cy="220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источника личного экологического следа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поездки на автомобиле заметно увеличивают выбросы. Если расстояние небольшое, walk short distances или use public transport — это более разумный и экологичный вариант.
</a:t>
            </a:r>
            <a:endParaRPr lang="en-US" sz="1073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в быту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покупки и одноразовые вещи быстро превращаются в мусор. Осознанный выбор, reusable bottle и cloth bag помогают сократить отходы без лишних затрат и усилий.
</a:t>
            </a:r>
            <a:endParaRPr lang="en-US" sz="1077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отходы часто возникают из-за лишней еды и спонтанных покупок. Планирование рациона и отказ от food waste уменьшают нагрузку на природу и семейный бюджет.
</a:t>
            </a:r>
            <a:endParaRPr lang="en-US" sz="1086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дома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зарядные устройства и бытовая техника расходуют ресурсы каждый день. Простые привычки — turn off the light и save energy — дают заметный эффект в долгосрочной перспективе.
</a:t>
            </a:r>
            <a:endParaRPr lang="en-US" sz="1052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привычки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 классе тоже влияет на окружающую среду. Повторное использование бумаги, сортировка отходов и бережное отношение к вещам формируют экологичную норму на каждый день.
</a:t>
            </a:r>
            <a:endParaRPr lang="en-US" sz="10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3192" y="1015300"/>
            <a:ext cx="2558016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отходов: первый практический шаг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бумаги уменьшает объём мусора на полигонах и делает переработку возможной. Особенно полезен отдельный сбор тетрадных листов, черновиков и макулатуры в школе.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металл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упаковка, бутылки и банки легче отправляются на переработку, если их собирают отдельно. Маркировка на упаковке помогает быстрее понять, в какой контейнер её выбрасывать.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и упаковка
</a:t>
            </a:r>
            <a:pPr algn="l" indent="0" marL="0">
              <a:lnSpc>
                <a:spcPct val="100000"/>
              </a:lnSpc>
              <a:buNone/>
            </a:pPr>
            <a:r>
              <a:rPr lang="en-US" sz="55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Стеклянная тара и часть упаковочных материалов требуют отдельного обращения. Чёткие контейнеры для сортировки снижают путаницу и делают школьный сбор отходов более эффективным.
</a:t>
            </a:r>
            <a:endParaRPr lang="en-US" sz="1198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школы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пункт сбора формирует привычку действовать ответственно каждый день. Когда контейнеры удобны и понятны, участие становится естественной частью повседневной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одноразовые вещи чаще всего превращаются в мусор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обычно дают предметы, которые покупают и выбрасывают в тот же день: бутылки, упаковка и одноразовая посуда.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предмет используется один раз, тем быстрее он превращается в отходы; многоразовые замены дают самый быстрый эффект.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 основе типичных категорий бытовых одноразовых отходов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450 лет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такой порядок времени часто называют для разложения некоторых пластиковых изделий.
</a:t>
            </a:r>
            <a:endParaRPr lang="en-US" sz="2034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упаковка остаётся в среде очень долго, поэтому замена single-use на reusable снижает будущие отходы уже сегодня.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оценка для ряда пластиковых изделий; срок разложения зависит от типа материала и условий
</a:t>
            </a:r>
            <a:endParaRPr lang="en-US" sz="10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действия и их экологический эффект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небольшие решения в школе и дома уменьшают отходы и расход ресурсов.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маленькие действия работают лучше разовых усилий: эффект накапливается каждый день и становится заметным в масштабе месяца и года.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бытовых экологических практик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без потери удобства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Закрывайте кран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чистки зубов или намыливания рук вода часто течёт впустую. Простое действие — turn off the tap — экономит ресурсы без какого-либо дискомфорта.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поломками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Капающий кран кажется мелочью, но со временем теряет большое количество воды. Если вовремя fix a leaking tap, можно избежать ненужных потерь и лишних расходов.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короткий душ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времени душа помогает снизить расход воды и энергии одновременно. Фраза take a short shower хорошо отражает эту практику и легко запоминается.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доме и школе теряется энергия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потери становятся значимыми, если повторяются каждый день: в комнате, классе и коридоре они накапливаются незаметно.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потери, связанные с отоплением и освещением; именно эти зоны проще всего улучшить привычками и контролем.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типичных источников энергопотерь в быту и школьной среде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вещи: от покупки до повторного использования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выбор на каждом этапе продлевает срок службы вещи и уменьшает отходы.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Осознанные покупки сокращают отходы заранее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необходимость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покупкой стоит задать простой вопрос: действительно ли эта вещь нужна сейчас. Такой подход помогает избежать импульсных трат, сокращает лишнее производство и уменьшает количество ненужных отходов.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ремонт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Ремонтопригодная техника и одежда с заменяемыми деталями позволяют продлить срок службы покупки. Это экономит ресурсы, потому что новая вещь не требуется сразу после первой поломки или износа.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качество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Долговечные вещи служат дольше и реже отправляются в мусор. Если сравнивать материалы, гарантию и возможность ремонта, можно выбрать предмет, который прослужит несколько сезонов, а не один месяц.
</a:t>
            </a:r>
            <a:endParaRPr lang="en-US" sz="1287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Покупай осознанно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экологичный товар — тот, который уже используется до конца. Для старшеклассника это означает привычку сравнивать цену, пользу и срок службы, а не выбирать первое попавшееся предложение.
</a:t>
            </a:r>
            <a:endParaRPr lang="en-US" sz="12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привычки, которые дают заметный результат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ученики распечатывают только нужные страницы и используют черновики повторно. К концу недели в классе заметно меньше paper waste, а стопка листов для повторного использования становится привычной частью рабочего стола.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без лишней бумаги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на столе стоит личная бутылка, а рядом лежит тканевая сумка для тетрадей и ланч-бокс. Такие reusable items быстро заменяют одноразовые упаковки и делают eco-friendly classroom более аккуратным.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Многоразовые вещи на парте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входа в класс стоит school recycling bin, куда ученики приносят бумагу и упаковку после перемены. Когда сортировка встроена в школьный распорядок, она перестаёт быть исключением и становится нормой.
</a:t>
            </a:r>
            <a:endParaRPr lang="en-US" sz="952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Контейнеры, которые работают каждый день
</a:t>
            </a:r>
            <a:endParaRPr lang="en-US" sz="13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и уровень выбросов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километры, а сравнительную нагрузку на природу. Чем короче и удобнее маршрут без автомобиля, тем меньше лишних выбросов возникает в повседневной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и велосипед дают наименьший след, а короткие поездки на машине оказываются самым нерациональным выбором для близких маршрутов.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для учебной визуализации на основе типичных городских сценариев передвижения, 2025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природа: скрытая связь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Приготовление без лишнего
</a:t>
            </a:r>
            <a:pPr algn="l" indent="0" marL="0">
              <a:lnSpc>
                <a:spcPct val="100000"/>
              </a:lnSpc>
              <a:buNone/>
            </a:pPr>
            <a:r>
              <a:rPr lang="en-US" sz="57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готовить в нужном объёме и использовать упаковку повторно, дома образуется меньше отходов. Остатки можно сразу сохранить для следующего приёма пищи.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простое меню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сезонных и менее ресурсоёмких продуктов уменьшает нагрузку на природу и домашний бюджет. Здесь важны устойчивые привычки, а не строгие ограничения.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покупок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покупок помогает брать только нужное. Это снижает food waste, уменьшает спонтанные траты и делает рацион более продуманным.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leftovers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Оставшаяся еда не должна выбрасываться: из неё легко собрать обед или ужин на следующий день. Такой подход экономит продукты, воду и энергию.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787143"/>
            <a:ext cx="4007700" cy="236336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заменить уже сегодня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простые бытовые замены, которые помогают сократить отходы без дополнительных затрат и сложных решений.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замены каждый день уменьшают объём мусора и формируют устойчивую привычку выбирать более долговечные вещи.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практики сокращения отходов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выработать личную экологичную привычку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постепенного формирования привычки: от одного действия к семейной и школьной практике.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совместные акции и их эффект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макулатуры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весь класс собирает бумагу вместе, результат становится заметнее и практичнее. Такая community action показывает, что даже простая school project может дать ощутимый экологический эффект.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уборка двора или парка быстро меняет внешний вид пространства и укрепляет чувство ответственности. Подобный volunteer work помогает увидеть, что чистота зависит от участия каждого.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обмен книгами, одеждой и канцелярией сокращает лишние покупки и даёт вещам вторую жизнь. Это удобный формат teamwork, который поддерживает разумное потребление.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объединяет учеников вокруг долгосрочной цели и делает environmental campaign видимым для всей школы. Такой проект особенно полезен, когда за ним следует регулярный уход.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с высоким и низким экологическим воздействием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наибольший эффект дают повторяющиеся повседневные решения. Не нужно ждать редких событий: именно обычные привычки формируют основную часть экологического следа.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одноразовых вещей и выбор ходьбы или экономии ресурсов снижают нагрузку быстрее, чем разовые символические действия.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оценка повседневных привычек, 2025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3–5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устойчивых привычек уже заметно сокращают отходы и расход ресурсов.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регулярных действий дают больший эффект, чем редкие усилия. Важна не идеальность, а стабильность: именно постоянство делает экологичное поведение нормой.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Сортировка, экономия ресурсов, многоразовые вещи, разумные покупки и выбор транспорта работают лучше всего, когда становятся привычкой. Каждый маленький шаг делает личный вклад реальным.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природе начинается с ежедневных решений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2026-05-31T15:45:45Z</dcterms:created>
  <dcterms:modified xsi:type="dcterms:W3CDTF">2026-05-31T15:45:45Z</dcterms:modified>
</cp:coreProperties>
</file>