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может говорить о будущем: важно увидеть смысл, а не форму.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 Present Continuous с будущим значением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будущее не всегда требует will. Если событие уже включено в расписание или заранее согласовано, часто выбирают Present Simple или Present Continuous, чтобы точнее показать его характер и связь с планом или графиком.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часто использует настоящее для будущего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для расписаний и графиков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Фиксированное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используют, когда событие происходит по установленному расписанию: урок начинается, поезд отправляется, концерт стартует в назначенный час, независимо от желания говорящего.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подходит для школьных мероприятий, соревнований, фильмов и других заранее объявленных событий, где время уже определено и не меняется по личной просьбе.
</a:t>
            </a:r>
            <a:endParaRPr lang="en-US" sz="1134" dirty="0"/>
          </a:p>
        </p:txBody>
      </p:sp>
      <p:sp>
        <p:nvSpPr>
          <p:cNvPr id="12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глаголы start, begin, leave, finish, arrive, open и close, потому что они описывают действия, привязанные к точному моменту.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Present Simple здесь не означает обычное настоящее время. Он показывает будущее событие, которое зависит от внешнего графика, а не от решения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для личных планов и договорённостей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решено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выбирают, когда действие уже запланировано и подтверждено: встреча, поездка, визит или совместное занятие, о котором договорились заранее.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конкретика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часто сопровождается временем, местом и участниками: after school, on Sunday, tomorrow, at 4:00. Такие детали показывают, что план реален и согласован.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ситуациях Present Continuous часто описывает вечер, выходные или следующую неделю, когда событие уже внесено в календарь и ожидается без изменений.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обе формы связаны с будущим, но опираются на разный тип события: график или личную договорённость.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чаще связан с внешним расписанием, а Present Continuous — с заранее согласованными планами.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 теме Present Simple / Present Continuous с будущим значением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используется каждая форма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будущего значения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 и скоро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tomorrow, tonight и in two days сразу подсказывают, что речь идёт о будущем, даже если глагол стоит в форме настоящего времени.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неделе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this afternoon, next week и on Friday помогают увидеть ближайший план, особенно в школьных заданиях, где важно правильно выбрать грамматическую форму.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at 8 o’clock и at 5 p.m. часто указывают на расписание или договорённость. Они помогают отличить фиксированное событие от обычного настоящего действия.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дата, день недели или час, форма настоящего времени нередко получает будущее значение. Поэтому маркеры времени — главный ориентир для ученика.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10382"/>
            <a:ext cx="3962400" cy="1870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форма зависит от типа будущего события и его организации.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событие задаётся графиком, выбирают Present Simple; если оно согласовано заранее, — Present Continuous.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грамматике английского языка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Present Simple и Present Continuous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график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зависит от расписания школы, транспорта или мероприятия. В таких случаях обычно используется Present Simple, потому что время уже закреплено заранее.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договорённость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согласовано с человеком или группой, чаще подходит Present Continuous. Здесь важно, что участники уже договорились и план подтверждён.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выбора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bus leaves at 7:40 — это расписание, значит Present Simple. I’m seeing the dentist at 4:00 — это договорённость, значит Present Continuous.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расписание от личного плана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для будущего значения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определить нужную форму по типу события и способу его организации.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06" y="3338023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255" y="3328333"/>
            <a:ext cx="169838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часто встречаются в этих конструкциях
</a:t>
            </a:r>
            <a:endParaRPr lang="en-US" sz="2053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сроки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с будущим значением часто встречаются leave, start, begin, finish, arrive, open и close. Эти глаголы обычно связаны с точным временем и официальным порядком событий.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 договорённости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Present Continuous типичны meet, visit, go, come, play, travel и stay. Они помогают показать, что действие уже запланировано и связано с конкретными людьми.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легко увидеть формы в предложениях о уроках, поездках и мероприятиях: The shop opens at 9. We’re meeting our friends in the park.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 повседневной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встречаются в простых и понятных ситуациях: My cousin is coming on Saturday. The lesson starts at 8:30. Это помогает быстро распознавать нужную форму.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появляются, когда ученик ориентируется на перевод слова «буду», а не на ситуацию. Это особенно заметно в личных планах и школьных расписаниях.
</a:t>
            </a:r>
            <a:endParaRPr lang="en-US" sz="1165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 — различать договорённость и фиксированное расписание; именно эта путаница даёт самый высокий показатель ошибок.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типичных ошибок в теме; значения условные, не статистические данные.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и вопросительные формы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с будущим значением отрицание строится через do/does: The train doesn’t leave at 8:00. Форма глагола остаётся привычной, а значение относится к будущему событию.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образуется по обычной схеме: Does school start on Monday? Порядок слов показывает вопрос, но смысл остаётся связанным с расписанием, а не с настоящим моментом.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заранее согласованных планов используется am/is/are not: I’m not meeting Ben today. Такая форма подчёркивает, что договорённость может измениться, но план уже был намечен заранее.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строится с am/is/are в начале: Are they coming tomorrow? Эта модель помогает спросить о личном плане или встрече, не меняя будущего значения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 в примерах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звонок и 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расписании звонок и уроки идут по фиксированному порядку, поэтому naturally звучит Present Simple. The bell rings at 8:30 показывает не чьё-то решение, а установленное время начала школьного дня.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 музей с классом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заранее договорился о поездке, удобнее использовать Present Continuous. Our class is visiting the museum next week подчёркивает, что план уже согласован, а не просто обсуждается на уроке.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планы учеников часто связаны с кружками, секциями и встречами после школы. I’m playing football after school звучит как конкретная договорённость, а не как расписание для всей школы.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другая форма будущего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решение принимается прямо сейчас, обычно используется will: I’ll help you with homework. Здесь нет заранее составленного плана, а есть мгновенный отклик на просьбу.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99063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или предположение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прогноза тоже часто нужен will: It will rain tomorrow. В этом случае говорящий не описывает расписание и не сообщает о договорённости, а делает вывод о будущем.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604638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планом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I’m helping my brother tomorrow — уже запланированное действие, а I’ll help you now — решение в момент речи. Разница зависит не от слова «буду», а от ситуации.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238" y="1661225"/>
            <a:ext cx="4037024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тип события: расписание, личный план, договорённость или внезапное решение. Именно ситуация подсказывает, какая форма будет правильной.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событие заранее зафиксировано или согласовано, выбирай настоящие формы; если решение рождается сейчас, нужен will.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употребления Present Simple, Present Continuous и will в будущем значении.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выбору формы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ближайших датах форма часто зависит от того, есть ли у события точное время и подтверждённая договорённость. Это помогает быстро выбирать нужную конструкцию.
</a:t>
            </a:r>
            <a:endParaRPr lang="en-US" sz="111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лучше подходит для личных планов, а Present Simple — для фиксированных событий по расписанию.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подготовленная по правилам употребления форм; значения на шкале условные.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ближайших событий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10" y="27578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72" y="275782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943" y="2773858"/>
            <a:ext cx="218400" cy="194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2388600" cy="1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модели предложений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67975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+ verb-ing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подходит для личных планов на ближайшее время: I’m studying for the test tonight. Она подчёркивает, что действие уже намечено и связано с конкретным временем.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21737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We’re + verb-ing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помогает говорить о договорённостях группы: We’re going to the cinema on Saturday. Здесь важны участники, место и заранее выбранный день встречи.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847950" y="2757825"/>
            <a:ext cx="20484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Намеченное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транспорте или уроках, часто используется Present Simple: The bus arrives at 6:10. Такая модель полезна для расписаний и официального времени.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выбором формы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будущего значения по типу события и его организации.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примеры с переводом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2375" y="11935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и 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train leaves at 9 — поезд отправляется в 9. Здесь событие связано с фиксированным временем и внешним графиком, поэтому используется Present Simple.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375" y="23258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meeting my friend after school — я встречаюсь с другом после школы. Это заранее согласованный личный план, поэтому форма Present Continuous звучит естественно.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375" y="3458086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и дата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concert starts on Friday — концерт начинается в пятницу. Форма показывает официально назначенное событие, которое не зависит от личного решения говорящего.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61287" y="11935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 музей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We’re visiting the museum next week — мы идём в музей на следующей неделе. Здесь важны договорённость и конкретный план, а не простое намерение.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1287" y="23258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movie begins at 6:30 — фильм начинается в 6:30. Такая конструкция типична для афиши, расписания или программы мероприятия.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показывает будущее в расписании и фиксированных событиях, а Present Continuous — заранее согласованные личные планы. Сначала смотри на ситуацию, потом выбирай форму.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выбираем форму по ситуации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2026-05-31T04:20:10Z</dcterms:created>
  <dcterms:modified xsi:type="dcterms:W3CDTF">2026-05-31T04:20:10Z</dcterms:modified>
</cp:coreProperties>
</file>