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image" Target="../media/image-18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карте: большая и интересная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страна с морями, горами и городами.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Россию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лежит в Северном полушарии, на стыке Европы и Азии. Её запад ближе к Европе, а восток выходит к Тихому океану. Такое положение делает карту страны особенно интересной для изучения, ведь рядом и соседи, и моря, и большие расстояния.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 на карте и в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флаг состоит из белой, синей и красной полос. Его часто можно увидеть на картах, в учебниках, на праздниках и на спортивных соревнованиях, где он сразу напоминает о стране.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торжественных мероприятиях и больших соревнованиях. Он относится к главным символам страны вместе с флагом и гербом и показывает уважение к России и её истории.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 и столица Москва помогают быстро узнать страну на любой карте. Эти знаки встречаются на государственных зданиях, документах и школьных плакатах, поэтому их важно запомнить.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протяжённость России объясняет, почему на её карте столько разных природных зон и далёких городов.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часовых поясов показывает, насколько велика страна с запада на восток.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расположена в 11 часовых поясах
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России на суше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северо-западе Россия граничит с Норвегией и Финляндией, а также с Эстонией, Латвией, Литвой и Польшей. Здесь границы проходят рядом с Европой, поэтому карта выглядит особенно насыщенной.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юго-запад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и юго-западе рядом с Россией находятся Беларусь, Украина, Грузия и Азербайджан. Эти соседства показывают, что страна связана сразу с несколькими регионами и культурами.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 центр Евразии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расположены Казахстан, Монголия и Китай, а на крайнем востоке — Северная Корея. Такое соседство помогает увидеть, как Россия соединяет разные части Евразии.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соседство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России очень много сухопутных соседей, и это делает её карту сложной и интересной. Чем больше соседей, тем важнее внимательно смотреть на границы и стороны света.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вокруг России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берега России омывают моря Северного Ледовитого океана. Здесь часто холодно, а вода бывает покрыта льдом, поэтому северная линия берега выглядит суровой и длинной.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Россия имеет выход к морям Атлантического океана, среди которых особенно известны Балтийское и Чёрное моря. Эти воды важны для портов и морских путей.
</a:t>
            </a:r>
            <a:endParaRPr lang="en-US" sz="1159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расположены моря Тихого океана: Японское, Охотское и Берингово. Они делают восточную часть страны очень далёкой и очень морской, почти как путешествие на край карты.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помогают России связываться с другими странами и перевозить грузы. Благодаря им на карте видно, что страна имеет не только сухопутные границы, но и большие морские берега.
</a:t>
            </a:r>
            <a:endParaRPr lang="en-US" sz="11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крупные города России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 и её самый крупный город. Здесь находятся важные государственные здания, знаменитые площади и множество мест, которые часто показывают на карте страны.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Екатеринбург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Екатеринбург находятся в разных частях России и показывают её большое расстояние. В этих городах есть свои традиции, известные здания и интересные места для путешествий.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известен музеями, реками, каналами и красивой архитектурой. Он расположен на северо-западе страны и часто кажется городом, где история живёт на каждом шагу.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— один из крупнейших городов Сибири. Он расположен далеко от западных границ и помогает понять, насколько широко раскинулась Россия на восток.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находится на самом дальнем востоке страны, у моря. Его расположение напоминает, что Россия тянется от Европы почти до Тихого океана.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400438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61619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268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412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368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18856"/>
            <a:ext cx="218400" cy="194133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596812"/>
            <a:ext cx="435600" cy="387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России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— очень длинная река Сибири. Она проходит через большие пространства и показывает, как сильно реки связывают далёкие районы страны.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одна из самых известных рек России и Европы. Вдоль её берегов стоят города, мосты и пристани, а сама река помогает людям жить, работать и путешествовать.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течёт через суровые и красивые места. На карте он выглядит как мощная линия, которая пересекает огромные территории и напоминает о силе природы.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известна своей длиной и северным характером. Её берега помогают людям ориентироваться на карте, а сама река играет важную роль в жизни удалённых районов.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находится на Дальнем Востоке и связан с границей России. Река важна для городов, портов и природных ландшафтов этого далёкого края.
</a:t>
            </a:r>
            <a:endParaRPr lang="en-US" sz="14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тянутся через большую часть страны и часто помогают показать границу между Европой и Азией. На карте они выглядят как длинная линия, которая словно разделяет два больших мира. Для России это очень важная географическая особенность.
</a:t>
            </a:r>
            <a:endParaRPr lang="en-US" sz="833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— длинная горная цепь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находится Эльбрус — самая высокая гора России. Её высота около 5642 метров, и она всегда привлекает внимание на карте и в рассказах о горах. Кавказские вершины выглядят особенно величественно и напоминают о силе природы.
</a:t>
            </a:r>
            <a:endParaRPr lang="en-US" sz="852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Эльбрус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Алтай, Саяны и горы Камчатки тоже известны своими красивыми пейзажами. Здесь можно увидеть высокие хребты, вулканические формы и места, где природа кажется особенно смелой. На карте эти районы выглядят как настоящие горные сокровища.
</a:t>
            </a:r>
            <a:endParaRPr lang="en-US" sz="853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Алтай, Саяны и Камчатка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России и самые высокие места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8907" y="2972869"/>
            <a:ext cx="2760300" cy="21699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на 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находится ближе всего к холодному северу. Здесь мало деревьев, зато много мхов, лишайников и ветров, которые любят гулять почти как невидимые гости.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идёт тайга — огромные хвойные леса. На карте она занимает большую часть страны и показывает, как много в России деревьев, лесных животных и тихих природных мест.
</a:t>
            </a:r>
            <a:endParaRPr lang="en-US" sz="1081" dirty="0"/>
          </a:p>
        </p:txBody>
      </p:sp>
      <p:sp>
        <p:nvSpPr>
          <p:cNvPr id="14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южнее встречаются смешанные леса. В них растут и хвойные, и лиственные деревья, поэтому такие зоны выглядят более разнообразными и подходят для многих растений и животных.
</a:t>
            </a:r>
            <a:endParaRPr lang="en-US" sz="965" dirty="0"/>
          </a:p>
        </p:txBody>
      </p:sp>
      <p:sp>
        <p:nvSpPr>
          <p:cNvPr id="15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много открытых пространств и трав. Они тянутся широкими полосами и помогают увидеть, как природа России меняется по мере движения с севера на юг.
</a:t>
            </a:r>
            <a:endParaRPr lang="en-US" sz="988" dirty="0"/>
          </a:p>
        </p:txBody>
      </p:sp>
      <p:sp>
        <p:nvSpPr>
          <p:cNvPr id="16" name="Text 6"/>
          <p:cNvSpPr txBox="1"/>
          <p:nvPr/>
        </p:nvSpPr>
        <p:spPr>
          <a:xfrm>
            <a:off x="33858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страны есть даже пустыни и полупустыни. Это неожиданно для такой большой страны, но именно поэтому карта России кажется особенно разнообразной и немножко загадочной.
</a:t>
            </a:r>
            <a:endParaRPr lang="en-US" sz="9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России разное время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очень длинная с запада на восток, поэтому её территория пересекает несколько часовых поясов. Из-за этого одинаковый момент на карте превращается в разное местное время.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— много поясов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Москве только начинается утро, на Дальнем Востоке уже может быть день или даже вечер. Так большие расстояния «раздвигают» часы в разных городах.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Дальний Восток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время помогает людям планировать поездки, звонки и уроки. Чтобы не перепутать, на карте смотрят, в каком часовом поясе находится город.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быстро понять карту страны и найти главные объекты без лишней путаницы.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 России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26575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456" y="1422075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России: холодный и суровый край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снег лежит очень долго, а ветер часто напоминает, что здесь живёт зима. Даже солнце ведёт себя не спеша и не всегда задерживается надолго.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 и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некоторых местах наступает полярная ночь, когда солнце не видно. Летом бывает полярный день, и свет не хочет уходить даже поздним вечером.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суровых северных районах живут северные олени, белые медведи и морские птицы. Им помогают густой мех, толстый слой жира и умение жить в холоде.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природа словно решила показать свой характер. Здесь рядом с морем поднимаются вулканы, а берега выглядят неровными и очень красивыми. Камчатка особенно известна своими пейзажами, которые трудно забыть.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Край, где встречаются вулканы и море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Приморье и на Сахалине морские берега помогают строить порты и связывать города с другими районами. На карте этот край кажется далеким, но именно здесь чувствуется дыхание Тихого океана.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у большой воды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России часто называют необычным и богатым. Тут можно увидеть сопки, леса, острова и широкие морские просторы. Кажется, что каждый путь здесь ведёт к новому открытию.
</a:t>
            </a:r>
            <a:endParaRPr lang="en-US" sz="620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удивляет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России и Тихий океан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России ближе к Европе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части России находятся Москва и Санкт-Петербург — большие и известные города. Здесь много дорог, музеев, парков и красивых зданий, которые хранят историю страны.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Калининградская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Калининградская область лежит отдельно от основной территории России, но тоже относится к её западной части. На карте она особенно заметна своей близостью к другим европейским странам.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России расположен ближе к Европе, поэтому здесь много связей с соседними государствами. Карта показывает, как через эту часть страны проходят дороги, маршруты и культурные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жизнь в разных уголках страны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люди многих национальностей, и у каждой культуры есть свои традиции. Это делает страну похожей на большой и дружный дом с разными комнатами.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работают школы, театры, библиотеки и заводы. Здесь люди учатся, трудятся и отдыхают, а на улицах всегда много движения и интересных дел.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Сёла и посёлки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маленьких сёлах и посёлках жизнь идёт своим спокойным ходом. Там тоже есть дома, дороги, школы и заботы, а люди хорошо знают друг друга.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люди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России показывает не только границы и названия, но и места, где живут люди. Поэтому она помогает представить, как огромная страна наполнена ежедневной жизнью.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на Земле, и его вода известна своей чистотой. Это место похоже на огромный природный драгоценный камень, который нужно беречь очень внимательно. Если вода станет грязной, красота озера пострадает.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Байкала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леса дают приют множеству зверей и птиц. Здесь живут лоси, медведи, белки и другие обитатели, которым нужны тишина, чистый воздух и несломанные деревья. Лес нельзя превращать в беспорядок.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животных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России встречаются очень редко и особенно нуждаются в заботе человека. Для них важны охраняемые территории, спокойные места и чистая природа. Так их смогут увидеть и будущие поколения.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под защитой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Природу России нужно беречь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419798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59683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365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271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школьной карте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Москву и другие крупные города можно быстро отметить на карте. Так школьнику проще запомнить, где находятся важные центры жизни и куда ведут дороги.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карте легко найти границы России и увидеть её огромный размер. Это помогает сразу понять, где заканчивается страна и начинается соседняя территория.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моря помогают увидеть, как страна связана с водой. По карте удобно находить Волгу, морские берега и понимать, где расположены крупные водные пути.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 школьной карте выглядят как заметные ориентиры. Они помогают представить, где находятся Урал, Кавказ и другие высокие места, которые сразу бросаются в глаза.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 восток помогают не заблудиться в карте. Когда знаешь стороны света, легче сравнивать расстояния и находить нужный уголок страны.
</a:t>
            </a:r>
            <a:endParaRPr lang="en-US" sz="13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удивляет в России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тянется очень далеко с запада на восток, поэтому поездка между её городами может быть долгой. На карте это выглядит как настоящее большое путешествие.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две части света — Европу и Азию. Это редкая особенность, из-за которой страна кажется мостом между разными мирами и культурами.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стране есть снег и холод, зелёные леса, тёплые степи и даже морские берега. Такое разнообразие делает карту России очень необычной.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 и моря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сразу видны длинные реки, высокие горы и большие моря. Они словно добавляют стране яркие линии, формы и целую коллекцию чудес.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карте: одна страна с множеством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удивляет размером, природой и городами. Карта помогает увидеть, как много в ней интересного: от морей и гор до далёких соседей и больших расстояний.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2026-05-25T22:31:42Z</dcterms:created>
  <dcterms:modified xsi:type="dcterms:W3CDTF">2026-05-25T22:31:42Z</dcterms:modified>
</cp:coreProperties>
</file>