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Gestures &amp; body language: как люди говорят без слов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 поза помогают понять человека без 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язык тела на уроке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уроке жесты помогают здороваться, отвечать, задавать вопросы и показывать интерес. Они делают общение понятнее в классе, в паре, при знакомстве и даже на видеосвязи.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body language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Facial expressions показывают эмоции быстрее слов: радость, удивление, тревогу или раздражение. По лицу часто легче всего понять, как человек относится к разговору.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Gestures помогают поддержать речь, показать размер, направление, количество или согласие. Они делают объяснение на английском более живым и понятным собеседнику.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Posture показывает, насколько человек уверен, устал или напряжён. Прямая спина и расправленные плечи обычно выглядят открыто и спокойно, а сутулость — менее уверенно.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 помогает показать внимание, уважение и включённость в диалог. Но его значение зависит от ситуации: иногда взгляд может быть коротким из-за стеснения.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and personal space помогают понять, насколько людям комфортно рядом друг с другом. Слишком близкое расстояние может вызвать неловкость даже без плохого намерения.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Facial expressions: эмоции на лице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мягкий взгляд и расслабленные черты лица часто передают дружелюбие, хорошее настроение и готовность к общению. Такое выражение обычно воспринимается как тёплое и открытое.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раскрытые глаза и приподнятые брови показывают неожиданность или сильный интерес. Такое выражение лица часто появляется, когда человек слышит что-то новое.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Опущенные уголки губ, медленный взгляд и спокойные движения могут указывать на печаль или усталость. Важно смотреть не только на лицо, но и на ситуацию.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Нахмуренные брови, сжатые губы и напряжённые мышцы лица часто говорят о недовольстве или раздражении. Иногда такие признаки появляются и при сильной концентрации.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Отведённый взгляд, неловкая улыбка и напряжение в лице могут означать стеснение или растерянность. Это не всегда связано с плохим настроением.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разговор даёт сразу несколько подсказок: лицо, руки, взгляд и поза работают вместе и усиливают значение слов.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привлекает мимика, но точный смысл создаёт сочетание нескольких сигналов.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структуры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сигналы люди замечают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gestures: жесты руками в английском общении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ладони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palms часто выглядят дружелюбно и спокойно. Такой жест помогает показать честность, готовность объяснять и отсутствие скрытого напряжения в разговоре.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Thumbs up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thumbs up обычно читается как одобрение или знак «good». В английском общении он часто поддерживает ответ без лишних слов и делает реакцию понятной.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пальцем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Finger pointing может звучать слишком резко, особенно в споре или при замечании. Вежливее использовать более мягкий жест, если нужно привлечь внимание.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Потирание рук, касание лица или игра с предметами нередко связаны с волнением. Такие движения могут подсказать, что человек переживает или ищет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Posture: что говорит поза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 уверенная поза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стоит прямо, держит плечи расправленными и опирается на обе ноги, он выглядит собранным и готовым говорить. Такая поза помогает звучать увереннее на уроке и в разговоре с одноклассниками.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и уставшая поза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Сутулость, опущенная голова и поворот корпуса в сторону часто показывают усталость, неуверенность или желание завершить разговор. В классе такая поза может выглядеть как отсутствие интереса, даже если причина совсем другая.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жест не даёт точного ответа сам по себе — важно учитывать контекст и привычки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полезны как подсказки, но без ситуации и слов они могут быть поняты неверно.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body language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Gestures, meanings and possible mistakes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body language без ошибок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урока: сначала наблюдение, затем сравнение сигналов и осторожный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замечай сигнал, потом проверяй слова, ситуацию и привычки человека. Так легче понять, что именно он хотел показать.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понять жесты без спешки и ошибок.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урока по теме body language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ситуациях невербальные сигналы помогают не перебивать, поддерживать контакт и показывать готовность слушать даже без длинных реплик.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body language нужен там, где важны участие, уважение и ясный ответ собеседнику.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урока,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язык тела особенно важен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space: дистанция и комфорт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помогает людям чувствовать себя спокойно. Когда дистанция слишком мала, собеседник может напрячься, даже если разговор доброжелательный и обычный.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люди обычно стоят ближе, чем с незнакомыми. В школе это особенно заметно на перемене, в паре у доски или во время обсуждения.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границам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замечать реакцию человека и не приближаться без необходимости, общение становится легче. Это снижает неловкость, помогает избежать конфликта и показывает вежливость.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contact: взгляд в разговоре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словам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на собеседника, это часто показывает, что он слушает и старается понять смысл. Такой взгляд делает разговор более живым и 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уважение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eye contact помогает выглядеть собранно и вежливо. В английском общении это особенно полезно, когда нужно ответить на вопрос или поддержать диалог.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взгляд исчезает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отводит глаза, он может стесняться, устать или думать о формулировке ответа. Это не всегда признак незаинтересованности или грубости.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долгий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неподвижный взгляд иногда воспринимается как давление. Лучше сочетать eye contact с естественными паузами и спокойной мимикой.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скрещены, но человек просто замёрз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один ученик скрестил руки и уткнулся в тетрадь. Со стороны это выглядело как закрытая поза, но в классе было холодно. Один жест не показывает всю картину без ситуации и других сигналов.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может быть вежливой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улыбнулась однокласснику, когда он попросил помощь. Это не обязательно означало радость: иногда улыбка нужна, чтобы быть polite и доброжелательной. Важно смотреть не только на лицо, но и на слова, тон и обстоятельства.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жест и смысл не совпадают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учебная схема: в реальной жизни эмоции часто смешиваются, поэтому один и тот же признак может выглядеть по-разному у разных людей.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легче распознать по набору сигналов, чем по одному жесту или выражению лица.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урока,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типичные невербальные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language в дружбе и спорах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поза, спокойные руки и кивок помогают показать интерес. В дружеском разговоре это создаёт ощущение безопасности и готовности слушать.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резкие движения, закатывание глаз или поворот корпуса, другой человек часто чувствует раздражение. В споре такие сигналы усиливают конфликт.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жесты, спокойное лицо и умеренный тон голоса помогают вернуть разговор в мирное русло. В парной и групповой работе это особенно важно.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уважение языком тела на английском уроке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учебного общения на уроке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language в онлайн-общении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в кадре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лицо хорошо видно, собеседник легче понимает настроение и реакцию. Это особенно важно на видеосвязи, где часть обычных жестов остаётся за пределами экрана.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в верхней части кадра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 движения плеч помогают поддержать речь, но лучше не делать их слишком резкими. Небольшие спокойные жесты делают сообщение яснее и естественнее.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взгляда показывает, слушает ли человек или отвлёкся. В онлайн-уроке это помогает создать ощущение участия даже через экран.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вместо мимики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 значки в чате частично передают настроение, но не заменяют живое выражение лица. Поэтому важно писать понятно и следить за тоном сообщения.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помогают сделать речь понятнее, вежливее и спокойнее в школьных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 жесты совпадают, сообщение становится яснее, а общение — спокойнее и вежливее.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body language,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ясного общения на 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помогают, но решает контекст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 делает общение понятнее, но его смысл раскрывается только вместе со словами, ситуацией и культурой. Если смотреть на лицо, позу, взгляд и жесты одновременно, понять собеседника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2026-05-30T20:30:32Z</dcterms:created>
  <dcterms:modified xsi:type="dcterms:W3CDTF">2026-05-30T20:30:32Z</dcterms:modified>
</cp:coreProperties>
</file>