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глагола, которая объединяет действие и признак предмета.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вы уже знаете виды глагола, причастие и главные члены предложения. Теперь важно увидеть, как одно слово может передавать и действие, и признак, помогая строить точные предложения.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тему изучают в 7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действительное причастие прошедшего времени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называет признак предмета, возникший из его собственного действия. Поэтому в ней слышна связь с глаголом: предмет не просто описывается, а показан через то, что он сделал раньше.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причастие отвечает на вопросы какой? какая? какое? какие? и ведёт себя как прилагательное, потому что согласуется с существительным, но сохраняет глагольную основу и значение действия.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этой формы — предшествование. Действие уже произошло до момента речи или до другого события, поэтому в предложении сразу видно, что речь идёт о прошлом.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Написавшее письмо, ушедший поезд, заснувшая девочка — во всех примерах причастие показывает предмет через совершённое им действие и помогает сделать высказывание более точным.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 глагола получается готовая форма причастия.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действительное причастие прошедшего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612833"/>
            <a:ext cx="3848986" cy="922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зависит от того, на какой звук оканчивается основа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суффикс, нужно сначала определить последний звук основы глагола.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образования действительных причастий прошедшего времени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действительных причастий прошедшего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с видом глагола и временем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от совершенного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причастия образуются от глаголов совершенного вида: прочитавший, построивший, ушедший. В этих словах особенно ясно видно завершённое действие, от которого строится признак предмета.
</a:t>
            </a:r>
            <a:endParaRPr lang="en-US" sz="1569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возможны 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форма встречается и от глаголов несовершенного вида: читавший, работавший, стоявший. Такие примеры нужно запоминать отдельно, потому что они встречаются реже и не образуют основного правила.
</a:t>
            </a:r>
            <a:endParaRPr lang="en-US" sz="1591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предшествования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прошедшего времени всегда связывает признак с действием, которое произошло раньше другого события или раньше момента речи. Именно поэтому оно не выражает настоящее время.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слово стоит в современном предложении, его значение остаётся прошедшим. Важно смотреть не только на место слова в тексте, но и на смысл 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чаще встречаются формы с суффиксом -вш-, потому что многие глаголы дают основу на гласную.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 —вш- показывает, что при разборе нужно смотреть на последний звук основы, а не только на внешний вид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учебных примеров действительных причастий прошедшего времени, составленных по школьной программе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 в учебных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изменяется так же, как прилагательное: прочитавший ученик, прочитавшая девочка, прочитавшее письмо, прочитавшие книги. Форма подстраивается под род и число существительного, с которым связана.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причастие стоит в том же падеже, что и определяемое слово. Это помогает точно установить его роль и не перепутать причастие с другой частью речи.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можно выделить основу, суффикс и окончание. Такой разбор полезен для правописания, потому что показывает, какая часть слова отвечает за значение, а какая — за изменение формы.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Неизменяемости нет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причастие выполняет роль определения, оно не остаётся неизменяемым. Его форма зависит от существительного, рядом с которым оно стоит, и от грамматической ситуации в предложении.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форма по роду, числу и падежу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и его значение в предложении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 зависимыми словами образует оборот и делает мысль точнее. Вместо общего описания появляется конкретика: кто совершил действие, что именно сделал и при каких обстоятельствах.
</a:t>
            </a:r>
            <a:endParaRPr lang="en-US" sz="167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главным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тесно связан с определяемым существительным и вместе с ним образует единое смысловое целое. Благодаря этому предложение можно сделать короче, но сохранить важные детали.
</a:t>
            </a:r>
            <a:endParaRPr lang="en-US" sz="1601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выразительности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и учебных текстах причастный оборот помогает соединить несколько мыслей в одну фразу. Это делает речь более собранной, плавной и содержательной.
</a:t>
            </a:r>
            <a:endParaRPr lang="en-US" sz="16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6829" y="2728778"/>
            <a:ext cx="411034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зависят от места причастного оборота по отношению к определяемому слову.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после определяемого слова или разрывает предложение, его нужно выделять запятыми.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при причастных оборотах в школьном курсе русского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причастном обороте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прилагательного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соотнести с глаголом и заменить оборотом с «который», перед нами, скорее всего, причастие. Например: «написанное письмо» — «письмо, которое написали».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через действие: слово показывает, что предмет сам что-то сделал или с ним что-то произошло. Прилагательное лишь описывает постоянное качество без связи с действием.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часто есть уточнения: «уставший от дороги», «окрашенный в синий цвет». Такие слова помогают увидеть действие и отличить причастие от обычного признака предмета.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форму, её признаки и пунктуацию в предложении.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действительного причастия прошедшего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учащиеся видят только признак предмета и не замечают действия. Тогда причастие принимают за прилагательное, хотя слово связано с глаголом и показывает, что произошло раньше.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при выборе -вш- и -ш-. Чтобы не ошибиться, нужно смотреть на звук в основе глагола и помнить, что после согласной обычно пишется -ш-.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запятых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стоит после определяемого слова, его нужно выделять запятыми. В длинном предложении именно этот знак чаще всего забывают, из-за чего меняется смысл и структура фразы.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 корне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трудны формы с изменением основы: «бежать — бежавший», «беречь — берёгший», «расти — выросший». Необычная форма отвлекает, поэтому важно проверять слово по образцу.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связь слова с действием, тем легче распознать причастие в тексте. Особенно это заметно в сочетаниях с зависимыми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ярким значением действия легче отличить от обычного признака. Слабее всего действие видно у слов, которые постепенно сближаются с прилагательными.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7 класса, 2025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 смыслу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морфологический разбор причастия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запишите начальную форму и укажите часть речи. Для причастия важно сразу показать, что оно связано с глаголом и обозначает признак по действию.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назовите разряд причастия, вид глагола, время, род, число и падеж. Для действительного причастия прошедшего времени обязательно отмечают суффикс и наличие зависимых слов.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Разберите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Покажите, как слово образовано: от какого глагола, с каким суффиксом и какими окончаниями. Это помогает объяснить, почему форма выглядит именно так.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определите синтаксическую роль. Чаще всего такое причастие является определением и согласуется с существительным, к которому относится.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форма причастия зависит от основы глагола и его звукового состава.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часть речи образуется по разным моделям. Выбор суффикса и формы связан с последним звуком основы и возможным чередованием.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«Причастие», 2025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 причастий от разных глаголов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позволяет сказать короче, чем в двух отдельных предложениях. Вместо повторов получается одна точная фраза, в которой действие и признак связаны между собой.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уточняют, кто именно выполнил действие, и делают описание более ясным. В тексте сразу видно, какой предмет или человек связан с событием.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учебных 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учебниках, сообщениях и рассказах причастия помогают строить аккуратные предложения без лишних повторов. Это делает текст легче для чтения и запоминания.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живой речью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школьника причастия встречаются чаще, чем кажется: в ответах, пересказах и описаниях. Они делают высказывание более выразительным, но остаются понятными и естественными.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действительные причастия в 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Сочинение, которое завершили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ученик держит тетрадь с готовым сочинением. Подпись можно сделать короткой: «Ученик, написавший сочинение, сдал работу». А можно без оборота: «Ученик написал сочинение и сдал работу». Оба варианта понятны, но первый звучит точнее и компактнее.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 школьных соревнованиях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 радостно поднимает кубок после старта в зале. В подписи легко показать причастие: «Спортсмен, победивший в соревновании, стал героем дня». Если убрать оборот, смысл останется, но описание станет менее подробным и выразительным.
</a:t>
            </a:r>
            <a:endParaRPr lang="en-US" sz="1019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к школьному празднику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показывает плакат, сделанный для класса. Здесь причастие помогает сразу связать предмет с действием: «Девочка, нарисовавшая плакат, выступила на празднике». Такой приём делает текст живым и помогает увидеть, кто именно выполнил работу.
</a:t>
            </a:r>
            <a:endParaRPr lang="en-US" sz="998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тексте и на иллюстрации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не выделять только один признак: форма работает сразу в морфологии и в синтаксисе, поэтому её нужно проверять по нескольким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 распознаются значение действия, время и согласование. Наибольшие трудности обычно связаны с пунктуацией и выбором суффикса.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урока, 2025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главных признаков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причастиях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 помогают назвать признак через действие, которое уже произошло. Если видеть суффикс, зависимые слова и связь с существительным, такую форму легко распознать и правильно использовать.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2026-05-28T09:06:16Z</dcterms:created>
  <dcterms:modified xsi:type="dcterms:W3CDTF">2026-05-28T09:06:16Z</dcterms:modified>
</cp:coreProperties>
</file>