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цивилизация и Франция: рамка сравнения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цивилизация и Франция: два пути средневековой Европы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 — начале XIII века особенно заметно, что цивилизацию создают не только войны и правители. Её формируют вера, письмо, право, города и повседневные нормы поведения.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рамка сравнения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цивилизацией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 — это не один признак, а целая система общих правил, ценностей и институтов. Она включает религию, власть, право, экономику, письменность и материальную культуру.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Руси ключевым толчком стала христианизация: вместе с верой укреплялись книжность, обряды и новые формы власти. Это помогало объединять разрозненные земли в общую культурную среду.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того времени важную роль играли королевская корона, епископские кафедры и монастыри. Именно они создавали устойчивые центры влияния, даже когда страна оставалась политически разобщённой.
</a:t>
            </a:r>
            <a:endParaRPr lang="en-US" sz="1062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позволяет фиксировать нормы, память и управление. Там, где она распространяется шире, общество быстрее усложняется: появляются законы, хроники, договоры и новые формы общественного доверия.
</a:t>
            </a:r>
            <a:endParaRPr lang="en-US" sz="1062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ремёсла показывают, как цивилизация работает в повседневности. Торговля, мастерские, рынки и храмы делают культурные изменения видимыми не только в столицах, но и в жизни людей.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 Франция в европейском пространстве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 Новгород показывают, что Русь была связана не только внутренними маршрутами, но и путями к Византии, Балтике и степи. Через них шли товары, идеи и церковные влияния.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 Реймс выступали узлами королевской и церковной власти во Франции. Они задавали политический престиж, поддерживали образование и связывали местные земли с общим культурным пространством.
</a:t>
            </a:r>
            <a:endParaRPr lang="en-US" sz="980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играли роль не только духовных центров, но и хозяйственных, книжных и земельных опор. Они сохраняли знания, обеспечивали переписку и укрепляли культурную непрерывность.
</a:t>
            </a:r>
            <a:endParaRPr lang="en-US" sz="1062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 паломнические маршруты соединяли города, рынки и кафедральные соборы. Именно эти связи делали средневековую Европу пространством обмена, а не набором изолированных территорий.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 культурный фундамент Руси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2225" y="1505275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988 года стало не только религиозным событием, но и началом новой культурной нормы. Христианство придало власти князя сакральный смысл и включило Русь в византийскую традицию.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601652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принесла устойчивые обряды, календарь праздников и образцы поведения. Через неё закреплялись представления о морали, подчинении, ответственности и связи земной власти с высшим порядком.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80931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богослужением распространялись книга, письмо и обучение духовенства. Это создавало слой людей, умеющих читать, переписывать тексты и передавать культурный опыт дальше.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60220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усвоение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влияние особенно заметно в церковном искусстве, архитектуре и языке книжности. Русь не копировала образцы механически, а перерабатывала их в собственную культурную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культурная система Руси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религиозное преобразование постепенно создавало устойчивую культурную систему Руси.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показывает, как книжные люди осмысляли происхождение Руси, власть князей и место христианства. Это не просто рассказ, а попытка объяснить историю и её смысл.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Летописный взгляд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1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 раскрывает идеал правителя, который должен быть деятельным, справедливым и ответственным. Текст соединяет личный опыт, моральные наставления и политическое представление о долге.
</a:t>
            </a:r>
            <a:endParaRPr lang="en-US" sz="1171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княжеской власти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Новгорода доказывают, что письмо использовалось не только в монастырях и при дворе. Оно входило в хозяйственную жизнь, переписку, долговые отношения и бытовые поручения.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грамотность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памятники формировали историческую память и общий язык оценки событий. Через них общество училось связывать власть, веру и личную ответственность в единую картину мира.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порядок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и летописание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 Киеве и Софийский собор в Новгороде показывают, как архитектура выражала не только веру, но и престиж города. Их пространство объединяло богослужение, власть и художественную программу в едином образе.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Софийские соборы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 мозаики создавали ощущение целостного мира, где каждое изображение было частью религиозного смысла. Они не просто украшали стены, а обучали вере через зрительный образ и символ.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изображения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 русской традиции стала сакральным образом, который связывал человека с христианским пониманием святости. Рядом с этим развивались ювелирное дело и керамика, показывая высокий уровень ремесленной культуры.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и ремёсла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Зодчество, мозаики и ремёсла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повседневная жизнь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слободы обеспечивали изготовление оружия, украшений, керамики и повседневных вещей. Это делало город не только административным центром, но и экономическим двигателем региона.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мастерство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Руси был местом, где сходились власть, торговля и церковная жизнь. Здесь княжеский двор соседствовал с торгом, а посад обслуживал ремесло и обмен.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узел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включала сделки, договоры, сборы и поездки между землями. Письмо постепенно входило в практику, помогая фиксировать долги, распоряжения и личные сообщения.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 быту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и обряды задавали общий ритм года. Они связывали город и окрестности, укрепляли общую память и делали культуру узнаваемой в разных землях Руси.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календарь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институты Руси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Руси складывалась вокруг княжеской власти, военной службы, церковного авторитета и городского слоя.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 988 году стало точкой сборки новой культуры: из разных традиций выросла единая христианская цивилизационная рамка.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глубокой культурной перестройки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временных лет; общепринятая датировка крещения Руси в исторической науке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XIII века у русских земель уже существовали устойчивые общие признаки культуры, несмотря на растущую политическую разобщённость.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общая культурная система уже была заметна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Руси XI — начала XIII вв.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XI–начала XIII вв. сосуществовали десятки сильных владений, поэтому королевская власть укреплялась постепенно, а не одномоментно.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вв.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формировалась, но ещё не завершилась централизация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Франции XI — начала XIII вв.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Капетингах корона опиралась на церковь и домен, а медленное расширение королевских владений повышало политический вес монархии.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власти — корона, церковь и домен — усиливали престиж короля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Капетингов в XI–XII вв.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как знак власти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506425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церемонии коронации монарх получает не только власть, но и символическое признание. Для средневековой Франции это было особенно важно: престиж короны держался на союзе с церковью и публичном ритуале.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 центр города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12649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 был не просто храмом, а центром образования, молитвы и городской жизни. Здесь переписывали книги, обучали клириков и показывали богатство епископского города.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как хранитель традиции
</a:t>
            </a:r>
            <a:endParaRPr lang="en-US" sz="1233" dirty="0"/>
          </a:p>
        </p:txBody>
      </p:sp>
      <p:sp>
        <p:nvSpPr>
          <p:cNvPr id="16" name="Text 6"/>
          <p:cNvSpPr txBox="1"/>
          <p:nvPr/>
        </p:nvSpPr>
        <p:spPr>
          <a:xfrm>
            <a:off x="6118874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соединял молитву, труд и хозяйство. Он сохранял книги, влиял на местную экономику и создавал пространство, где латинская учёность и религиозная дисциплина работали на культурное единство.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центры силы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Франции: монастыри, соборы, рыцарство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учёность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опорой грамотности и дисциплины: в них учили латинскому языку, переписывали тексты и сохраняли богословскую традицию, связывая местные общины с общеевропейским христианским миром.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выражали престиж епископов и городов. Их архитектура соединяла религиозную функцию с демонстрацией богатства, а переход от романики к ранней готике менял сам образ священного пространства.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идеалы
</a:t>
            </a:r>
            <a:pPr algn="l" indent="0" marL="0">
              <a:lnSpc>
                <a:spcPct val="115000"/>
              </a:lnSpc>
              <a:buNone/>
            </a:pPr>
            <a:r>
              <a:rPr lang="en-US" sz="5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Рыцарская культура формировала нормы чести, верности и военной доблести. Эти идеалы были важны не только на поле боя, но и в придворном поведении знати.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дворянства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среда задавала стиль жизни элиты: турниры, обряды, покровительство церкви и культ родовой памяти создавали особый социальный код, отличавший знать от остальных слоёв общества.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центры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владения часто действовали самостоятельно, поэтому королевские решения не распространялись одинаково на всю страну. Это делало Францию политически неоднородной и затрудняло единое управление.
</a:t>
            </a:r>
            <a:endParaRPr lang="en-US" sz="1228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знати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сеньоры соперничали за земли, доходы и влияние, а местные конфликты могли затягиваться на годы. В таких условиях авторитет короля не всегда превращался в реальную власть.
</a:t>
            </a:r>
            <a:endParaRPr lang="en-US" sz="1262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королевская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заметном символическом авторитете монарх зависел от договорённостей с сильными вассалами. Поэтому усиление короны шло медленно и сопровождалось постоянными компромиссами.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Франции: раздробленность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Русь и Франция развивались по-разному: одна раньше создала культурное единство, другая — более заметные механизмы королевской централизации.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сильнее как культурная общность, Франция — как проект централизации; в обоих случаях политическая целостность отставала от культурных и институциональных процессов.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истории Руси и Франции XI — начала XIII вв.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сил и слабостей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исторический вывод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единство раньше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раньше выработала общую культурную рамку, чем достигла политического единства. Это видно по роли церкви, книжности и городов, которые объединяли разные земли поверх местных различий.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через корону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шла другим путём: королевская власть усиливалась постепенно, но долго оставалась ограниченной феодальными интересами. Централизация опиралась на церковь и престиж короны, а не на полный контроль территории.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важнее одного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важны для понимания Средневековья: цивилизация строится не только на армии и правителях, но и на устойчивых институтах, которые передают нормы, память и язык культуры.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 Франция показывают два пути средневекового развития: одна сначала создала культурную общность, другая — усиливала корону. История убеждает, что цивилизацию удерживают не только границы, но и институты.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Средневековья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2026-07-26T10:45:32Z</dcterms:created>
  <dcterms:modified xsi:type="dcterms:W3CDTF">2026-07-26T10:45:32Z</dcterms:modified>
</cp:coreProperties>
</file>