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люди: города и сельская местность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географии: расселение, плотность, инфраструктура, хозяйство и урбанизация.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поселений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поселений помогает понять, где и почему живут люди, как устроены города и сёла и чем они связаны. Мы рассмотрим размещение поселений, их различия и условия, которые влияют на жизнь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разы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люди размещены гораздо плотнее, чем в сельской местности.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представления о различиях городов и сёл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влияет на строительство, транспорт и доступность услуг: в городе всё ближе, а в селе чаще приходится преодолевать расстояния.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жизни в городе и селе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чаще выше плотность и проще быстро добраться до нужных учреждений. В селе обычно больше спокойствия и природных территорий.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сильные стороны у обоих типов поселений разные, поэтому условия жизни заметно отличаются по ритму и комфорту.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урока (качественное сравнение признаков)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городской пейзаж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видим в городе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пейзаж складывается из многоэтажных домов, широких улиц и перекрёстков. Рядом обычно есть остановки общественного транспорта, магазины и школы, поэтому многие дела решаются быстро.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 работает и передвигается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часто развиты метро, трамваи и автобусы. Такие транспортные узлы помогают людям добираться на работу, учёбу и к медицинским учреждениям.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сельский пейзаж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чаще встречаются частные дома, огороды и хозяйственные постройки. Рядом располагаются поля, луга, леса и фермы, где работа тесно связана с природой.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поблизости есть сельскохозяйственные земли, на которых выращивают зерно, овощи или кормовые культуры. Дом и хозяйство часто составляют единый жизненный уклад, особенно в тёплое время года.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плотность застройки заметна и в движении транспорта: поездки реже, а расстояния больше. В повседневности сильнее слышны природные звуки, а открытые пространства создают ощущение простора.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83624"/>
            <a:ext cx="3856200" cy="168425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село: сравнение основных признаков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ключевые стороны жизни: численность населения, транспорт, виды работы и шум. Остальные различия (экология, жильё, расстояние до услуг) также связаны с плотностью и устройством территории.
</a:t>
            </a:r>
            <a:endParaRPr lang="en-US" sz="985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формируется вокруг большого числа людей и учреждений, а сельская — вокруг природных территорий и сельскохозяйственного труда. Поэтому и условия жизни различаются.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признаки городских и сельских поселений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выбирают место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выбора: работа, обучение, условия быта и личные обстоятельства.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3" y="2241581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981" y="2237181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6181" y="2237181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7406" y="2237181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8756" y="2237181"/>
            <a:ext cx="200813" cy="229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городе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сосредоточены заводы и фабрики, а также предприятия, связанные с ремонтом и выпуском товаров. Много рабочих мест создаётся вокруг спроса на продукцию и сервисы.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Офисы, банки и магазины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занятости связана с офисной работой: управление, продажи, сервис для жителей. Банки, магазины и торговые сети обслуживают большой поток людей и товаров.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и учреждения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работают врачи, медсёстры, сотрудники больниц и поликлиник. Плотность населения делает такие учреждения особенно востребованными и помогает быстрее получать помощь.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поддерживает работу школ, колледжей, музеев и культурных центров. Учителя, организаторы мероприятий и специалисты в сфере образования часто выбирают именно город из‑за возможностей.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водители, курьеры, работники сферы услуг и транспортных компаний. Разнообразие профессий связано с тем, что городу постоянно требуются товары, доставка и обслуживание.
</a:t>
            </a:r>
            <a:endParaRPr lang="en-US" sz="9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сельской местности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в селе связаны с сельским хозяйством: выращиванием зерна, овощей, картофеля, фруктов и кормовых культур. Эти работы зависят от сезона и погоды, поэтому важны навыки ухода за посевами.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играет животноводство: разведение коров, свиней, овец и птицы. С этим связаны профессии, где важны ежедневный уход, контроль здоровья животных и организация кормления.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распространены практические профессии: тракторист, комбайнёр, механизатор, ветеринар, доярка, агроном и работник фермы. Их задача — обеспечить качество работ и стабильный результат.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хозяйства, встречаются и дополнительные занятия: лесное хозяйство, местная торговля, работа в школе, фельдшерском пункте и сельской администрации. Так в селе поддерживается повседневная жизнь и помощь жителям.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связаны с местом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в городах чаще выбирают профессии, связанные с услугами и учреждениями, а в сельской местности — с землёй, переработкой продукции и природными маршрутами.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жизни влияет на структуру занятости: меняется набор рабочих мест, поэтому люди чаще обучаются тем занятиям, которые востребованы рядом.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сравнения сфер занятости (данные без конкретных статистических долей); источник: школьный курс географии, обобщённые признаки городских и сельских поселений.
</a:t>
            </a:r>
            <a:endParaRPr lang="en-US" sz="6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Инфраструктура: что есть рядом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включает школы, больницы, дороги, магазины, остановки, спортобъекты, связь и коммунальные службы. В городе такие объекты обычно расположены близко, поэтому многими услугами пользуются чаще и быстрее.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инфраструктура менее плотная, но ключевую роль играют школа, клуб, магазин, фельдшерский пункт, библиотека и автобусная остановка. Иногда до важных услуг нужно добираться рейсом или на личном транспорте.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городской жизни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города — больше вариантов: школы, кружки, библиотеки, больницы и магазины, а также разнообразные места работы. Учёба и досуг чаще доступны без долгих поездок.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Минусы города связаны с плотностью: шум, пробки, тесная застройка и повышенная загруженность улиц. В отдельных районах заметнее и загрязнение воздуха.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даёт транспорт: больше маршрутов, пересадок и современных способов добраться до разных районов. Для школьников это означает больше возможностей посещать секции и кружки.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требует внимательности к безопасности: особенно на дорогах и в местах скопления людей. Важно использовать дворы и зоны отдыха, а также соблюдать правила поведения и навигацию в общественных местах.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сельской жизни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села — тишина, чистый воздух и простор. Близость к природе помогает наблюдать сезонные изменения, а дороги и транспорт обычно менее загружены, чем в городе.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— большие расстояния до школы, больницы и магазинов, а также меньше кружков и спортивных секций. Общественный транспорт ходит реже, поэтому планировать поездки приходится заранее.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семей особенно важны личный транспорт, хорошая дорога до районного центра, связь и доступ к современным услугам. Тогда удобнее решать повседневные задачи и медицинские вопросы.
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рост городского населения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— это увеличение числа городских жителей и расширение городов за счёт новых районов. На графике показан общий тренд: доля городского населения растёт со временем.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растёт доля городского населения, усиливается спрос на жильё, транспорт, образование и услуги. Это влияет на жизнь людей и на развитие территории вокруг города.
</a:t>
            </a:r>
            <a:endParaRPr lang="en-US" sz="1045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для понимания тренда; точные проценты в презентации не приводятся (нет конкретной статистической таблицы).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растут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расширяются из‑за новых рабочих мест и развития транспорта. Появляются заводы, офисы, сервисные компании, и людям становится выгоднее жить ближе к работе.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и со строительством: появляются новые жилые районы, дороги и объекты культуры. Город увеличивается не только за счёт переездов, но и за счёт расширения территории.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имеет образование: молодёжь переезжает к колледжам и вузам, где выбор специальностей шире. После учёбы часто остаются в городе, потому что там проще найти работу.
</a:t>
            </a:r>
            <a:endParaRPr lang="en-US" sz="11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город и село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ресурсами и услугами между поселениями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449" y="2232425"/>
            <a:ext cx="2894551" cy="216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какие объекты встречаются чаще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типичные различия городской и сельской среды: в городе чаще видны многоэтажные дома и общественный транспорт, а в селе — сельхозугодья и лесные массивы.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набор объектов отражает главные функции поселений: город обслуживает население и рабочие места, а село связано с природной территорией и хозяйством.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признаки городской и сельской среды (учебный материал по географии, без указания конкретной статистики).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города и сёла сегодня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городах строят новые жилые районы и парки, развивают велодорожки, школы и спортивные площадки. Улучшения делают передвижение комфортнее и снижают нагрузку на улицы.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заметны изменения в быту: улучшаются дороги, расширяется интернет-связь и мобильная связь. Становится удобнее обучение благодаря школьному транспорту и благоустройству улиц.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жизни — это баланс возможностей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сельская местность различаются плотностью населения, работой, транспортом, инфраструктурой и ритмом жизни. Город даёт учёбу и работу, село — пространство, ресурсы и продукты. Выбор зависит от семьи, возраста, дороги и стоимости жилья.
</a:t>
            </a:r>
            <a:endParaRPr lang="en-US" sz="118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2026-05-11T17:15:46Z</dcterms:created>
  <dcterms:modified xsi:type="dcterms:W3CDTF">2026-05-11T17:15:46Z</dcterms:modified>
</cp:coreProperties>
</file>