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почему важно охранять живой мир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— основа стабильной жизни на планете и здоровья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живого мира и его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включает животных, растения, грибы и микроорганизмы, поддерживающие взаимосвязи в природе через круговорот веществ и энергии. Каждый организм играет важную роль, обеспечивая баланс экосистем.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разнообразие: фундамент жизни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— это многообразие видов, генетических форм и экосистем, создающих устойчивость природы к внешним изменениям и стрессам.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видов позволяет экосистемам лучше противостоять болезням и климатическим колебаниям, сохраняя важные природные процессы.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числа видов нарушает экологическое равновесие, негативно влияя на все живые организмы, включая человека, и снижая качество среды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экосистемы России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средней полосы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леса богаты берёзами, соснами, грибами и животными, такими как белки. Здесь каждое звено связано в единую живую систему, поддерживающую климат и почву.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просторы и их обитатели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обитают сурки, полевки и ковыль — типичные растения. Эти экосистемы важны для сохранения биоразнообразия и контроля за плодородием почв.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с разнообразием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России населены карасями, лягушками и утками. Вода поддерживает не только рыбу, но и птиц, бактерий и растения, создавая уникальные условия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живого мира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осушение болот уничтожают естественные места обитания множества видов, сокращая их численность и нарушая экосистемы.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 приводит к ухудшению здоровья организмов и нарушению природных циклов, что сказывается на всей цепочке жизни.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снижает популяции редких и ценных животных, препятствуя восстановлению видов и влияя на биологический баланс.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внедрение чужеродных видов создают новые вызовы для адаптации и выживания многих организмов, ослабляя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количества видов в Красной книге подчеркивает актуальность охраны и восстановления природных сред.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нарастающую угрозу биоразнообразию и необходимость усиления природоохранных мероприятий.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исчезающих видов животных в России (2000–2022)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животных в природе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контролируют количество других организмов, поддерживая равновесие в пищевых цепях и предотвращая перенаселение.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распространение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способствуют опылению растений и разносу семян, обеспечивая размножение и разнообразие флоры.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участвуют в разложении органики и возвращении питательных веществ в почву, поддерживая плодородие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в процессе фотосинтеза, необходимый для дыхания всех живых существ, обеспечивая поддержку жизни на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 и водного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укрепляют почву, предотвращая эрозию, и сохраняют влагу, способствуя стабильности природных условий.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укрытие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пищу и жилище для разнообразных животных, поддерживая биологическое разнообразие различных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роль растений в жизни планеты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живой мир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 и вырубка лесов сокращают площади природных местообитаний, лишая многих видов возможности выживать.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химикатами ухудшает качество воды, воздуха и почвы, оказывая токсическое влияние на флору и фауну.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охота и рыболовство приводят к значительному снижению численности диких животных и рыб, нарушая естественные экосистемные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реакция исчезновения видов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экологические исследования и данные Красной книги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России: задачи и значение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 объединяет сведения о видах растений, животных и грибов с особым статусом, находящихся под угрозой исчезновения на территории страны.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документе подробно описываются причины угроз, меры охраны, а также местонахождения этих видов для эффективного регулирования их защиты.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основной государственный справочник, обеспечивающий научно-правовую основу для сохранения биологического разнообразия и управления природоохранной деятельностью.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3594"/>
            <a:ext cx="4300800" cy="822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информацию о нескольких охраняемых видах, их статусе и местах распространения в России, что помогает понять масштабы сохранения биоразнообразия.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видов в Красную книгу требует целенаправленных мер по их охране и восстановлению, что видно по статусу и месту обитания каждого вида.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 из Красной книги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успеха: восстановленные виды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возвращение короля леса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амурских тигров выросла с менее чем 40 особей в середине XX века до примерно 600 сегодня. Успех достигнут благодаря строгим охранным мерам и восстановлению природной среды обитания.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бобр вновь населяет российские реки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многолетнего уменьшения популяции бобры вернулись в многие реки средней России. За счёт охраны и восстановления водоёмов эти животные восстанавливают экосистемы и улучшают качество воды.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России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создано свыше 100 заповедников, где запрещена любая хозяйственная деятельность, что обеспечивает сохранение уникальных природных комплексов.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 национальных парков сочетают природоохранные функции с возможностями экологического туризма, способствуя образованию и популяризации охраны природы.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охраняемых территориях ведётся постоянное наблюдение за редкими видами животных, растений и изменениями экосистем, что помогает принимать эффективные охранные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образование: важность знаний и участия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биологии знакомят школьников с основами природы и значением живого мира для жизни человека, развивая научное понимание экосистем.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на природу помогают наглядно увидеть разнообразие растений и животных, формируя у детей бережное отношение к окружающей среде.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 и конкурсах мотивирует школьников активно защищать природу и способствует развитию чувства ответственности за окружающий мир.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 способствует формированию экологической культуры, необходимой для устойчивого и гармоничного сосуществования человека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СИТЭС — защита диких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участвует в Конвенции СИТЭС, регулирующей международную торговлю редкими и исчезающими видами животных и растений, предотвращая их незаконный отлов и продажу.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Рамсарская конвенция об охране водно-болотных угодий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присоединилась к Рамсарской конвенции, обеспечивая защиту важных водно-болотных территорий, которые служат средой обитания многих редких видов птиц и других животных.
</a:t>
            </a:r>
            <a:endParaRPr lang="en-US" sz="1153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Боннская конвенция по мигрирующим видам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сотрудничает в рамках Боннской конвенции, охраняя мигрирующие виды животных, требующие международных усилий для поддержания устойчивых популяций.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международном сотрудничестве по охране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Законы, которые сохраняют живой мир России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«Об охране окружающей среды» регулирует меры по сохранению природы и предупреждению загрязнений в стране.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«О животном мире» защищает популяции животных, запрещая браконьерство и устанавливая правила их использования и охраны.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«Об особо охраняемых природных территориях» создаёт правовые основы для заповедников и национальных парков, охраняющих уникальные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для охраны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помогает уменьшить количество отходов и сохранить природные ресурсы для будущих поколений.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посадке деревьев и уборке территорий способствует восстановлению среды обитания и улучшению экологической ситуации в регионах.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помощь сохранению живого мира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наблюдение позволяет отслеживать перемещения животных и состояние их ареалов, обеспечивая оперативное реагирование на угрозы.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технологические процессы уменьшают загрязнение и позволяют производить продукцию без вреда для природы.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редких растений в лабораторных условиях помогает восполнить утраченные популяции и вернуть виды в естественную среду.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инноваций улучшает мониторинг экосистем, позволяя предотвращать исчезновение видов и восстанавливать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охраны живого мира для будущих поколений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живой природы — основа здоровья планеты и человека, экономической стабильности и климатической устойчивости, обеспечивающая гармоничное развитие и благополучие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2026-05-08T07:35:20Z</dcterms:created>
  <dcterms:modified xsi:type="dcterms:W3CDTF">2026-05-08T07:35:20Z</dcterms:modified>
</cp:coreProperties>
</file>