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расцвета литературы, искусства и философии в России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Золотого века русской культуры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 отмечено реформами Александра I, Отечественной войной 1812 года и ростом европейского влияния. Общество стремится к просвещению и национальному самоосознанию, создавая прочный фундамент для культурного расцвета.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начало Золотого 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Пробудила патриотизм и национальное самосознание, стимулируя творческие поиски в литературе и искусстве.
</a:t>
            </a:r>
            <a:endParaRPr lang="en-US" sz="1146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образовательных и административных изменений, расширение возможностей для культуры и просвещения.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Декабристское движение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и общественное движение, которое подняло вопросы свободы и реформ, повлияло на темы искусства и литературы.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Европой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европейской культуре и философии, активный обмен идеями и развитие интеллектуальной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предпосылок культурного расцвета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художественных форм сочетает романтизм и реализм, отражая сложность общественных изменений XIX 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индивидуальности автора и глубокому раскрытию внутреннего мира персонажей, что усиливает художественное воздействие произведений.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темы любви, свободы, духовных поисков, которые становятся центральными мотивами литературы Золотого 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тенденции и новаторство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— ключевой деятель Золотого века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— роман в стихах и культурный феномен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произведение Пушкина, объединяющее романтизм и реализм, которое раскрывает социальные типажи и психологические драмы общества той эпохи.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«Руслан и Людмила» и «Полтава»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поэтические произведения, где Пушкин экспериментировал с фольклором и историей, создавая национальный литературный стиль.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«Борис Годунов»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Пьеса, раскрывающая исторические конфликты и вопросы власти, стала вершиной драматургии и укрепила позиции Пушкина как реформатора языка.
</a:t>
            </a:r>
            <a:endParaRPr lang="en-US" sz="10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роман, как у Гоголя, сочетает сюжет и глубокие социальные размышления, раскрывая проблемы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повесть Гончарова исследует будничную жизнь и моральные дилеммы, поднимая вопросы социальных перемен.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драма Тургенева сосредоточена на внутренних конфликтах и природе человека, усиливая глубину литературных образов.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служит философским поиском и критикой общества, отражая многогранность эпохи и её идеологий.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литературы того времени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Золотого века: ключевые произведения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М.Ю. Лермонтова
</a:t>
            </a:r>
            <a:pPr algn="l" indent="0" marL="0">
              <a:lnSpc>
                <a:spcPct val="130039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раскрывает психологический портрет поколения, внутренний конфликт и тему нравственного выбора в условиях перемен.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 А.С. Пушкина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роман, демонстрирующий героизм и судьбы простых людей на фоне восстания Пугачёва, объединяя личное и эпохальное.
</a:t>
            </a:r>
            <a:endParaRPr lang="en-US" sz="1256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 Н.В. Гоголя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Сатирическое произведение, критикующее общественные пороки и бюрократию России, ставшее значимым культурным явлением.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 утверждали, что Россия должна перенять европейские модели развития и прогресса для модернизации общества.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направления: западничество и славянофильство
</a:t>
            </a:r>
            <a:endParaRPr lang="en-US" sz="2222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выступали за уникальный путь России, подчеркивая значимость православия и национальных традиций.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между этими направлениями проникли в литературу, философию и общественную мысль XIX века, формируя культурный диалог.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русской поэзии в эпоху Золотого века
</a:t>
            </a:r>
            <a:endParaRPr lang="en-US" sz="1988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основатель классической гармонии в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обладают ясностью и музыкальностью, заложив основы современного русского литературного языка и школьной программы.
</a:t>
            </a:r>
            <a:endParaRPr lang="en-US" sz="1094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трагическое мировосприятие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Лермонтова ощущается глубокий личный конфликт и философское осмысление жизни и судьбы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и философская созерцательность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выражает в поэзии сложные отношения человека с природой и внутренним миром, обогащая поэтическую традицию.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изобразительное искусство эпохи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Брюллов и монументальные полотна
</a:t>
            </a:r>
            <a:pPr algn="l" indent="0" marL="0">
              <a:lnSpc>
                <a:spcPct val="130039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«Последний день Помпеи» известен драматизмом и мастерством, отражая исторические события и человеческие драмы.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Иванов и религиозная тематика
</a:t>
            </a:r>
            <a:pPr algn="l" indent="0" marL="0">
              <a:lnSpc>
                <a:spcPct val="130039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«Явление Христа народу» — многолетний труд, раскрывающий духовные поиски и историческую глубину искусства.
</a:t>
            </a:r>
            <a:endParaRPr lang="en-US" sz="1187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Венецианов и народная жизнь
</a:t>
            </a:r>
            <a:pPr algn="l" indent="0" marL="0">
              <a:lnSpc>
                <a:spcPct val="130039"/>
              </a:lnSpc>
              <a:buNone/>
            </a:pPr>
            <a:r>
              <a:rPr lang="en-US" sz="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реалистичными сценами повседневности крестьян, подчеркивающими национальные черты и нравственные ценности.
</a:t>
            </a:r>
            <a:endParaRPr lang="en-US" sz="11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музыкального образования и организация публичных концертов способствовали популяризации музыки среди разных слоёв 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 Балакирев и другие композиторы активно использовали народные мотивы, что усиливало национальный характер музыкальных произведений.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создал первую русскую национальную оперу «Иван Сусанин» (1836), заложив основы самостоятельной композиторской традиции в России.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Даргомыжский, а также братья Рубинштейны сыграли ключевую роль в развитии симфонической и камерной музыки, вводя новые стилистические приёмы.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формирование национальной школы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архитектурные памятники Золотого века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собор — символ духовной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Александром Воронихиным в 1811 году, Казанский собор сочетает элементы ампира и классицизма. Его монументальная колоннада и строгие формы подчёркивают величие и духовное наследие России.
</a:t>
            </a:r>
            <a:endParaRPr lang="en-US" sz="1037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в Москве — центр культурной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Осип Бове создал здание театра в стиле ампира, открывшееся в 1825 году. Оно стало ключевым местом для оперных и балетных постановок и символом культурного расцвета Москвы.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Ансамбль Дворцовой площади в Санкт-Петербурге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архитектурный комплекс сочетает классицизм и монументальность. Он формирует уникальный городской пейзаж, отражая могущество Российской империи в начале XIX века.
</a:t>
            </a:r>
            <a:endParaRPr lang="en-US" sz="10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Александра Островского стали основой новых драматургических форм, раскрывая социальные проблемы и психологию героев.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Александринский и Малый театры активно внедряли новые постановки, способствуя распространению идей и формированию общественного мнения.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приобрёл мировую известность благодаря хореографам, таким как Мариус Петипа, ставшим символом высокого исполнительского искусства.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театр: расцвет и новаторство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Славянофилы, включая Хомякова и Киреевского, развивали идею особого русского пути, основанного на православии и традициях.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Западники, представители которых Белинский и Чаадаев, выступали за заимствование европейских ценностей и модернизацию России.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дискуссии концентрировались вокруг роли личности, свободы и национальной идентичности в судьбе страны.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журналы и кружки служили площадками для обсуждения политических и культурных вопросов эпохи.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мировоззренческие поиски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"Современник" и "Отечественные записки" стали ключевыми центрами литературных и философских дебатов XIX 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способствовали распространению образованности и формированию критического общественного мнения в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журналы происходила демократизация культуры, укрепление национального сознания и обмен идеями различных течений.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и развитие печати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женских гимназий и пансионов способствовало росту грамотности и культурного уровня девушек и женщин.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образование и социальные перемены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общества и благотворительные инициативы поддерживали доступ женщин к образованию и подготовке к общественной деятельности.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Российского общества защиты женщин в 1850-х годах стало важным шагом в изменении социальных стереотипов и роли женщин.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общества в просветительской деятельности способствовало укреплению национального самосознания и культурного прогресса.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научных исследований создавали интеллектуальную среду и объединяли учёных различных областей в единую общность.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произведений Шекспира, Гёте и Байрона знакомили русского читателя с мировыми культурными ценностями и стимулировали творческое развитие.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географическое общество (основано в 1845) и Археологическое общество способствовали развитию науки и исследовательской деятельности.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переводов и развитие научных обществ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Золотого века стали источником вдохновения для модернистов и символистов начала XX века, поддерживая новых художников.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 образы периода продолжили формировать концепцию «русской души» в литературе, музыке и изобразительном искусстве.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Эстетика и философские взгляды Золотого века нашли отражение в массовой культуре, кинофильмах и театральных постановках XX и XXI веков.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эпохи: долгосрочное влияние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произведений Пушкина, Толстого и Гоголя получили широкое признание и популярность в странах Европы.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из-за рубежа, такие как Жорж Санд и Генрих Гейне, высоко оценивали уникальность и значимость русской культуры.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и музыкальное искусство XIX века стали предметом изучения и источником вдохновения для европейской интеллигенции.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 и оценки современников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сформировал основу национального самосознания и культурного развития, оставив ценное наследие, которое продолжает влиять на современное российское общество и искусство.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наследие Золотого века русской культуры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2026-05-11T05:44:49Z</dcterms:created>
  <dcterms:modified xsi:type="dcterms:W3CDTF">2026-05-11T05:44:49Z</dcterms:modified>
</cp:coreProperties>
</file>