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9513" y="4517900"/>
            <a:ext cx="58650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1281150" y="1333500"/>
            <a:ext cx="6581700" cy="292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живых организмов: ключевые темы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размножения, наследственности и изменчивости — фундамент жизни и эволюции.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 признаки жизни для школьников?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Разобраться в размножении, наследственности и изменчивости помогает понять биологические законы, влияющие на здоровье, экологию и сельское хозяйство. Эти знания нужны для будущих профессий в медицине и биотехнологиях.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— процесс создания новых организмов, гарантирующий сохранение видов и постоянство жизни на Земле. Он необходим для передачи генетического материала следующим поколениям.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Существует бесполое размножение с точной копией родителя и половое, обеспечивающее генетическое разнообразие. Эти процессы важны для адаптации и эволюции всех живых существ.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как основной биологический процесс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размножения среди организмов
</a:t>
            </a:r>
            <a:endParaRPr lang="en-US" sz="2592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происходит без гамет и порождает идентичных потомков, что быстро увеличивает численность вида.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примерам бесполого размножения относятся деление бактерий и почкование гидры — формы, широко распространённые в природе.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основано на слиянии гамет — яйцеклеток и сперматозоидов, что создаёт разнообразные генетические комбинации.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тип размножения способствует адаптации видов, позволяя потомкам приобретать новые признаки и выживать в изменяющихся условиях.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Конкретные примеры бесполого размножения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 у гидры
</a:t>
            </a:r>
            <a:pPr algn="ctr" indent="0" marL="0">
              <a:lnSpc>
                <a:spcPct val="100000"/>
              </a:lnSpc>
              <a:buNone/>
            </a:pPr>
            <a:r>
              <a:rPr lang="en-US" sz="5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 размножается почкованием: на теле образуется вырост — почка, которая становится новой особью после отделения. Этот способ позволяет быстро размножаться в благоприятных условиях.
</a:t>
            </a:r>
            <a:endParaRPr lang="en-US" sz="1233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у картофеля
</a:t>
            </a:r>
            <a:pPr algn="ctr" indent="0" marL="0">
              <a:lnSpc>
                <a:spcPct val="100000"/>
              </a:lnSpc>
              <a:buNone/>
            </a:pPr>
            <a:r>
              <a:rPr lang="en-US" sz="55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образует клубни — подземные утолщения, способные развиваться в новые растения. Такой способ вегетативного размножения широко применяют для сохранения сортов.
</a:t>
            </a:r>
            <a:endParaRPr lang="en-US" sz="1297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растений
</a:t>
            </a:r>
            <a:pPr algn="ctr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используют усики, луковицы и отводки для размножения без семян. Например, земляника размножается усиками, а смородина — отводками, обеспечивая распространение и выживание.
</a:t>
            </a:r>
            <a:endParaRPr lang="en-US" sz="117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и примеры полового размножения
</a:t>
            </a:r>
            <a:endParaRPr lang="en-US" sz="2685" dirty="0"/>
          </a:p>
        </p:txBody>
      </p:sp>
      <p:sp>
        <p:nvSpPr>
          <p:cNvPr id="9" name="Text 2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Гаметы и их роль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связано с образованием гамет — половых клеток, несущих половину генетической информации. Это важно для создания разнообразия и устойчивости популяций.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у млекопитающих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млекопитающих процесс включает оплодотворение яйцеклетки сперматозоидом и развитие эмбриона. Вот почему потомство сохраняет признаки обоих родителей.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семян у растений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половом размножении большинства растений происходит опыление, слияние гамет и формирование семян, из которых вырастут новые растения, обладающие генетическим разнообразием.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— механизм передачи информации
</a:t>
            </a:r>
            <a:endParaRPr lang="en-US" sz="2439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позволяет передавать признаки родителей потомкам, обеспечивая сохранение видов и их характерных свойств через поколения.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— участки ДНК, которые содержат информацию о развитии и функционировании организма, передаются с гамет при размножении.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наследования объясняет, почему у близких родственников часто повторяются определённые признаки, обеспечивая родственные сходства.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— участок молекулы ДНК, кодирующий конкретные биологические признаки, и определяющий многие характеристики организма.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сосредоточена в ядре клетки и имеет форму двойной спирали, состоящей из четырёх типов нуклеотидов, что обеспечивает сохранение и передачу наследственной информации.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и ДНК: молекулярная основа наследственности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454191"/>
            <a:ext cx="4022400" cy="12836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разнообразие наследуемых признаков, показывая организмы и способы наследования, важные для биологии и медицины.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механизмы наследования обеспечивают разнообразие и стабильность признаков, что важно для селекции и медицины.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9 класса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Наследуемые признаки у различных видов
</a:t>
            </a:r>
            <a:endParaRPr lang="en-US" sz="247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8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наследственности для сохранения видов
</a:t>
            </a:r>
            <a:endParaRPr lang="en-US" sz="2589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признаки помогают видам сохранять приспособленность к устойчивым условиям среды, гарантируя выживание поколений.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устойчивость к засухе у зерновых культур, передающаяся потомкам через генетическую информацию.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наследственность обуславливает иммунитет и специфику строения организмов, что способствует разнообразию и распространению видов в природе.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— основа биологического разнообразия
</a:t>
            </a:r>
            <a:endParaRPr lang="en-US" sz="2434" dirty="0"/>
          </a:p>
        </p:txBody>
      </p:sp>
      <p:sp>
        <p:nvSpPr>
          <p:cNvPr id="7" name="Text 2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— это способность организмов приобретать новые признаки, возникающие под влиянием генетических изменений или условий окружающей среды. Она способствует появлению разнообразия во внешнем облике и функциях.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Различают наследственную изменчивость, передающуюся по наследству, и ненаследственную, вызванную воздействием факторов среды. Примером служат бабочки одного вида с разной окраской крыльев, приспособленные к разным условиям.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 фенотипическая изменчивость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изменчивость обусловлена мутациями и перестройками в молекулах ДНК, передаётся потомкам и формирует основу эволюции видов.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Фенотипическая изменчивость проявляется в ответ на изменения внешних условий, таких как свет, температура или питание, и не наследуется организмами.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Оттенки окраски листьев у растений, изменяющиеся в зависимости от освещения, характеризуют фенотипическую изменчивость, не передающуюся следующему поколению.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генетической изменчивости является разнообразие формы ушей у кошек, передающееся по наследству от родителей к потомкам.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признаков в популяции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особей характеризуются средними значениями признаков, что обеспечивает стабильность популяции при изменении условий.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встречаются средние варианты признаков, а крайние проявления редки, что способствует адаптации и выживанию в популяции.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пособие по биологии,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как форма наследственной изменчивости
</a:t>
            </a:r>
            <a:endParaRPr lang="en-US" sz="2614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— это внезапные изменения в структуре ДНК, которые могут приводить к появлению новых признаков у организмов и передаваться по наследству.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мутации полезны, например, устойчивость бактерий к антибиотикам, тогда как другие являются вредными, вызывая генетические заболевания.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альбинизм у животных и мутации у растений, послужившие основой для выведения новых сортов с улучшенными характеристиками.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изменчивости на эволюцию видов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клювов вьюрков Дарвина
</a:t>
            </a:r>
            <a:pPr algn="ctr" indent="0" marL="0">
              <a:lnSpc>
                <a:spcPct val="100000"/>
              </a:lnSpc>
              <a:buNone/>
            </a:pPr>
            <a:r>
              <a:rPr lang="en-US" sz="52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Галапагосских островах у разных популяций вьюрков сформировались уникальные формы клювов, адаптированные к различным видам пищи. Это пример того, как изменчивость способствует выживанию и развитию новых видов.
</a:t>
            </a:r>
            <a:endParaRPr lang="en-US" sz="1226" dirty="0"/>
          </a:p>
        </p:txBody>
      </p:sp>
      <p:sp>
        <p:nvSpPr>
          <p:cNvPr id="9" name="Text 3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новых сортов растений
</a:t>
            </a:r>
            <a:pPr algn="ctr" indent="0" marL="0">
              <a:lnSpc>
                <a:spcPct val="100000"/>
              </a:lnSpc>
              <a:buNone/>
            </a:pPr>
            <a:r>
              <a:rPr lang="en-US" sz="54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мутациям и естественному отбору у растений появляются новые признаки, что позволяет создавать сорта, устойчивые к болезням и неблагоприятным условиям. Изменчивость движет эволюционным процессом.
</a:t>
            </a:r>
            <a:endParaRPr lang="en-US" sz="126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наследственности и изменчивости
</a:t>
            </a:r>
            <a:endParaRPr lang="en-US" sz="2751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обеспечивает стабильное сохранение признаков, передавая их из поколения в поколение через гены и ДНК.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создаёт новые свойства и вариации, позволяя организмам адаптироваться и приспосабливаться к условиям среды.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действие этих процессов лежит в основе биологического разнообразия и используется в селекции растений и животных для улучшения пород.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передачи признаков от родителей к потомкам
</a:t>
            </a:r>
            <a:pPr algn="l" indent="0" marL="0">
              <a:lnSpc>
                <a:spcPct val="100000"/>
              </a:lnSpc>
              <a:buNone/>
            </a:pPr>
            <a:r>
              <a:rPr lang="en-US" sz="71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наследования биологических свойств
</a:t>
            </a:r>
            <a:endParaRPr lang="en-US" sz="251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знаний о признаках жизни
</a:t>
            </a:r>
            <a:endParaRPr lang="en-US" sz="2598" dirty="0"/>
          </a:p>
        </p:txBody>
      </p:sp>
      <p:sp>
        <p:nvSpPr>
          <p:cNvPr id="9" name="Text 2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сельскохозяйственных культур
</a:t>
            </a:r>
            <a:pPr algn="ctr" indent="0" marL="0">
              <a:lnSpc>
                <a:spcPct val="100000"/>
              </a:lnSpc>
              <a:buNone/>
            </a:pPr>
            <a:r>
              <a:rPr lang="en-US" sz="57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наследственности и изменчивости позволяет выводить новые сорта растений с повышенной урожайностью и устойчивостью к неблагоприятным факторам, что важно для продовольственной безопасности.
</a:t>
            </a:r>
            <a:endParaRPr lang="en-US" sz="1344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 диагностика наследственных болезней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наследственности помогают выявлять генетические заболевания и разрабатывать методы лечения, улучшая качество жизни пациентов и предотвращая передачу болезней потомству.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биотехнологий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знания стимулируют создание инновационных технологий, таких как генная инженерия и редактирование генов, для улучшения организма человека, растений и животных.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достижения в области генетики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Расшифровка геномов человека и многих организмов позволила понять механизм наследования и выявлять гены, отвечающие за различные признаки и заболевания.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ГМО внедряются для создания устойчивых к вредителям и неблагоприятным условиям сортов сельскохозяйственных растений.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CRISPR позволяет точно редактировать гены, открывая новые возможности для терапии наследственных болезней и улучшения пород.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молекулярных маркёров значительно повышает эффективность селекции растений и животных, ускоряя получение желаемых качеств.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признаков жизни для науки и общества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Размножение, наследственность и изменчивость — основа жизненных процессов, объясняющая развитие и адаптацию видов. Их изучение помогает решать задачи биологии, медицины и экологии для будущего человечества.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2026-05-09T06:55:59Z</dcterms:created>
  <dcterms:modified xsi:type="dcterms:W3CDTF">2026-05-09T06:55:59Z</dcterms:modified>
</cp:coreProperties>
</file>