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размножение и развитие организмов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процессов размножения и развития раскрывает основы жизни и 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цикл: размножение и развитие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организмы проходят цикл жизни, включающий размножение для сохранения вида и развитие от зародыша до взрослой формы. Эти процессы связаны с эволюцией и адаптацией, формируя биологическое разнообразие и экосистемы.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значение размножения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это процесс образования потомства, необходимый для продолжения вида и его существования на планете.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тип размножения предполагает участие гамет и обеспечивает генетическое разнообразие через рекомбинацию.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без гамет, даёт быстрое размножение за счёт генетической идентичности потомков.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75" y="1104869"/>
            <a:ext cx="2091303" cy="1850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3056" y="1104995"/>
            <a:ext cx="2091018" cy="18500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23220" y="1104869"/>
            <a:ext cx="2091303" cy="18503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88124" y="1104995"/>
            <a:ext cx="2091018" cy="185006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395933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у простейших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амёбы делятся навпополам, образуя идентичные дочерние клетки. Этот способ обеспечивает быстрое увеличение численности в благоприятных условиях.
</a:t>
            </a:r>
            <a:endParaRPr lang="en-US" sz="1300" dirty="0"/>
          </a:p>
        </p:txBody>
      </p:sp>
      <p:sp>
        <p:nvSpPr>
          <p:cNvPr id="15" name="Text 2"/>
          <p:cNvSpPr txBox="1"/>
          <p:nvPr/>
        </p:nvSpPr>
        <p:spPr>
          <a:xfrm>
            <a:off x="2519118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Почкование: рост нового организма на родителе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 гидры размножаются почкованием — на материнском организме образуется отросток, который отделяется и начинает самостоятельную жизнь.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789289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папоротников и грибов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плесневые грибы продуцируют споры, устойчивые к внешним воздействиям, которые разносятся ветром, способствуя распространению вида.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4654186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и усики земляники служат вегетативными структурами для образования новых растений без семян, что позволяет быстро заселять среду.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бесполого размножения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специализированных половых клетках (яйцеклетках и сперматозоидах) происходит мейоз с уменьшением числа хромосом для сохранения вида.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мужской и женской гамет приводит к формированию зиготы — начальной клетки нового организма с уникальным набором ДНК.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зиготы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развивается через последовательные стадии дробления и формирования организма, обеспечивая адаптацию и выживание в окружающей среде.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полового размножения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077223"/>
            <a:ext cx="4164900" cy="2946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размножения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отличия скорости, сложности и разнообразия между половым и бесполым размножением у различных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адаптации и выживанию в изменяющихся условиях, бесполое — быстрому размножению в стабильной среде.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оплодотворения: внутреннее и внешнее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происходит внутри организма самки, обеспечивая защиту зародыша. Этот способ характерен для млекопитающих и птиц, позволяет развиваться потомству в более безопасной среде.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происходит в водной среде, где гаметы встречаются снаружи тела. Оно характерно для рыб и амфибий, сопровождается выделением большого количества гамет и минимальной заботой о потомстве.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эмбрионального развития животных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стадия характеризуется определёнными клеточными процессами и морфологическими изменениями для формирования органов и тканей.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и сложность стадий обеспечивают правильное формирование организма и заложение функций.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2022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растений: от семени к ростку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 начинается с зиготы, которая превращается в многоклеточный зародыш, заключённый в семядоли, запасающие питательные вещества и обеспечивающие защиту.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фазы покоя и благоприятных условий происходит прорастание семени, что запускает рост и образование взрослого растения, способствующего распространению вида.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эмбрионального развития: человек, птицы, амфибии
</a:t>
            </a:r>
            <a:endParaRPr lang="en-US" sz="2034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организм адаптирован к своим условиям развития, используя специфические защитные структуры и способы питания зародыша.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и условия развития влияют на сложность и успешность формирования потомства у разных видов.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развитие: прямое и непрямое
</a:t>
            </a:r>
            <a:endParaRPr lang="en-US" sz="2488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прямого развития включают человека, корову, голубя; непрямого — бабочку, комара и лягушку. Различия обусловлены эволюционными адаптациями к среде обитания и образу жизни.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Постэмбриональные преобразования обеспечивают возможность приспособления и выживания, повышая биологическое разнообразие и позволяя оптимально использовать ресурсы окружающей среды.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 характеризуется отсутствием личиночных стадий, молодые организмы сходны со взрослыми, что наблюдается у млекопитающих, птиц и пресмыкающихся. Такой способ ускоряет адаптацию к среде.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Непрямое развитие проходит через стадии личинки с последующей метаморфозой, как у большинства насекомых и земноводных. Личиночная стадия позволяет использовать различные экологические ниши.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Метаморфоз: примеры и отличия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— комплексное преобразование организма после вылупления из яйца или рождения. У бабочек он полный и включает стадии яйца, гусеницы, куколки и имаго, каждая из которых выполняет определённые функции.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метаморфоз, как у саранчи, отличается отсутствием куколочной стадии, личинка похожа на взрослое насекомое. Эти различия влияют на экологические стратегии и расселение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r-стратеги и K-стратеги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r-стратеги характеризуются большой численностью потомства с минимальной заботой, быстрой генерацией и высокой смертностью молодых особей, что позволяет эффективно colonизировать изменчивую среду.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K-стратеги производят меньше потомков, но обеспечивают высокую выживаемость через заботу и защиту. Это способствует устойчивости популяций в стабильных экосистемах и конкурентоспособности видов.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12856"/>
            <a:ext cx="4206300" cy="166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заботы о потомстве на развитие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с разной степенью заботы о потомстве по ключевым параметрам выживаемости и численности потомков.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значительно повышает вероятность выживания и успешного развития потомков даже при меньшем их количестве.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биологических наблюдений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развития и размножения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такие как эстрогены и андрогены, отвечают за начало полового созревания и циклы размножения у животных, контролируя важные этапы развития.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тироксин, влияющий на скорость метаморфоза у лягушек, а половые стероиды регулируют процессы взросления у подростков.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гормонального баланса могут привести к задержке или преждевременному развитию, а также к репродуктивным проблемам, включая бесплодие.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— без участия самцов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— это развитие нового организма из неоплодотворённой яйцеклетки, встречается у тлей и некоторых ящериц. Такой способ позволяет быстро увеличить численность в благоприятных условиях.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— двойная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Гермафродиты, как дождевые черви и некоторые моллюски, обладают обоими половыми органами, что даёт им гибкость в размножении, особенно в изолированных популяциях.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пола для выживания вида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рыбы-клоуна смена пола обусловлена социальными факторами: если доминирующая самка погибает, самый крупный самец превращается в самку, обеспечивая продолжение рода.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формы размножения в природе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овцы Долли в 1996 году стало прорывом в биотехнологии. Клонирование помогает изучать генетику, однако снижает генетическое разнообразие и несёт этические вопросы.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Репродуктивные технологии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Экстракорпоральное оплодотворение (ЭКО) с 1978 года изменило возможности для пар с бесплодием, миллионы детей рождены благодаря этой методике, расширяя репродуктивные права.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амурских тигров и судаков в неволе применяет знания о размножении для предотвращения вымирания. Такие программы помогают восстанавливать уязвимые популяции.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знаний о размножении в науке и практике
</a:t>
            </a:r>
            <a:endParaRPr lang="en-US" sz="23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размножения и развития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и редактирование генома вызывают серьёзные этические дискуссии, особенно в отношении человека, что ставит вопросы о пределах научных вмешательств.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численности животных и сохранение генетического разнообразия требуют баланса между научными возможностями и моральными принципами общества.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споры по генетическим экспериментам отражают различные культурные и законодательные подходы, например, американский открытый подход и европейские запреты.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 на развитие организмов
</a:t>
            </a:r>
            <a:endParaRPr lang="en-US" sz="2383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Радиационное воздействие, подтверждённое Чернобыльской катастрофой, приводит к генетическим нарушениям, врождённым дефектам и гибели потомства.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Инфекционные заболевания, например токсоплазмоз при беременности, могут вызвать серьёзные пороки развития, что подчёркивает важность мониторинга здоровья матери.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питания во внутриутробный период вызывает авитаминозы, приводящие к различным врождённым патологиям и задержкам развития.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загрязнение, включая тяжелые металлы и пестициды, накапливается в организмах, вызывая мутации и отравления у эмбрионов и молоди.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размножения и развития в биологии и жизни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процессов размножения и развития раскрывает механизмы поддержания жизни и эволюции. Эти знания играют ключевую роль в медицине, биотехнологиях и охране природы, формируя ответственность человека перед будущими поколениями.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2026-05-10T03:38:17Z</dcterms:created>
  <dcterms:modified xsi:type="dcterms:W3CDTF">2026-05-10T03:38:17Z</dcterms:modified>
</cp:coreProperties>
</file>